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9"/>
  </p:notesMasterIdLst>
  <p:handoutMasterIdLst>
    <p:handoutMasterId r:id="rId20"/>
  </p:handoutMasterIdLst>
  <p:sldIdLst>
    <p:sldId id="256" r:id="rId2"/>
    <p:sldId id="275" r:id="rId3"/>
    <p:sldId id="257" r:id="rId4"/>
    <p:sldId id="258" r:id="rId5"/>
    <p:sldId id="272" r:id="rId6"/>
    <p:sldId id="260" r:id="rId7"/>
    <p:sldId id="259" r:id="rId8"/>
    <p:sldId id="261" r:id="rId9"/>
    <p:sldId id="264" r:id="rId10"/>
    <p:sldId id="265" r:id="rId11"/>
    <p:sldId id="262" r:id="rId12"/>
    <p:sldId id="269" r:id="rId13"/>
    <p:sldId id="263" r:id="rId14"/>
    <p:sldId id="267" r:id="rId15"/>
    <p:sldId id="268" r:id="rId16"/>
    <p:sldId id="270" r:id="rId17"/>
    <p:sldId id="274" r:id="rId1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155" cy="464978"/>
          </a:xfrm>
          <a:prstGeom prst="rect">
            <a:avLst/>
          </a:prstGeom>
        </p:spPr>
        <p:txBody>
          <a:bodyPr vert="horz" lIns="89849" tIns="44924" rIns="89849" bIns="44924" rtlCol="0"/>
          <a:lstStyle>
            <a:lvl1pPr algn="l">
              <a:defRPr sz="1200"/>
            </a:lvl1pPr>
          </a:lstStyle>
          <a:p>
            <a:endParaRPr lang="en-US" dirty="0"/>
          </a:p>
        </p:txBody>
      </p:sp>
      <p:sp>
        <p:nvSpPr>
          <p:cNvPr id="3" name="Date Placeholder 2"/>
          <p:cNvSpPr>
            <a:spLocks noGrp="1"/>
          </p:cNvSpPr>
          <p:nvPr>
            <p:ph type="dt" sz="quarter" idx="1"/>
          </p:nvPr>
        </p:nvSpPr>
        <p:spPr>
          <a:xfrm>
            <a:off x="3970673" y="1"/>
            <a:ext cx="3038155" cy="464978"/>
          </a:xfrm>
          <a:prstGeom prst="rect">
            <a:avLst/>
          </a:prstGeom>
        </p:spPr>
        <p:txBody>
          <a:bodyPr vert="horz" lIns="89849" tIns="44924" rIns="89849" bIns="44924" rtlCol="0"/>
          <a:lstStyle>
            <a:lvl1pPr algn="r">
              <a:defRPr sz="1200"/>
            </a:lvl1pPr>
          </a:lstStyle>
          <a:p>
            <a:fld id="{340ACF78-557E-44AB-B48F-1DB73F63F469}" type="datetimeFigureOut">
              <a:rPr lang="en-US" smtClean="0"/>
              <a:pPr/>
              <a:t>3/13/2015</a:t>
            </a:fld>
            <a:endParaRPr lang="en-US" dirty="0"/>
          </a:p>
        </p:txBody>
      </p:sp>
      <p:sp>
        <p:nvSpPr>
          <p:cNvPr id="4" name="Footer Placeholder 3"/>
          <p:cNvSpPr>
            <a:spLocks noGrp="1"/>
          </p:cNvSpPr>
          <p:nvPr>
            <p:ph type="ftr" sz="quarter" idx="2"/>
          </p:nvPr>
        </p:nvSpPr>
        <p:spPr>
          <a:xfrm>
            <a:off x="0" y="8829847"/>
            <a:ext cx="3038155" cy="464978"/>
          </a:xfrm>
          <a:prstGeom prst="rect">
            <a:avLst/>
          </a:prstGeom>
        </p:spPr>
        <p:txBody>
          <a:bodyPr vert="horz" lIns="89849" tIns="44924" rIns="89849" bIns="4492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673" y="8829847"/>
            <a:ext cx="3038155" cy="464978"/>
          </a:xfrm>
          <a:prstGeom prst="rect">
            <a:avLst/>
          </a:prstGeom>
        </p:spPr>
        <p:txBody>
          <a:bodyPr vert="horz" lIns="89849" tIns="44924" rIns="89849" bIns="44924" rtlCol="0" anchor="b"/>
          <a:lstStyle>
            <a:lvl1pPr algn="r">
              <a:defRPr sz="1200"/>
            </a:lvl1pPr>
          </a:lstStyle>
          <a:p>
            <a:fld id="{3E66F483-B97E-4E2D-A563-04DAC16BBDB8}" type="slidenum">
              <a:rPr lang="en-US" smtClean="0"/>
              <a:pPr/>
              <a:t>‹#›</a:t>
            </a:fld>
            <a:endParaRPr lang="en-US" dirty="0"/>
          </a:p>
        </p:txBody>
      </p:sp>
    </p:spTree>
    <p:extLst>
      <p:ext uri="{BB962C8B-B14F-4D97-AF65-F5344CB8AC3E}">
        <p14:creationId xmlns:p14="http://schemas.microsoft.com/office/powerpoint/2010/main" val="25840644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1430" tIns="45715" rIns="91430" bIns="45715" rtlCol="0"/>
          <a:lstStyle>
            <a:lvl1pPr algn="l">
              <a:defRPr sz="1200"/>
            </a:lvl1pPr>
          </a:lstStyle>
          <a:p>
            <a:endParaRPr lang="en-US" dirty="0"/>
          </a:p>
        </p:txBody>
      </p:sp>
      <p:sp>
        <p:nvSpPr>
          <p:cNvPr id="3" name="Date Placeholder 2"/>
          <p:cNvSpPr>
            <a:spLocks noGrp="1"/>
          </p:cNvSpPr>
          <p:nvPr>
            <p:ph type="dt" idx="1"/>
          </p:nvPr>
        </p:nvSpPr>
        <p:spPr>
          <a:xfrm>
            <a:off x="3970939" y="0"/>
            <a:ext cx="3037840" cy="464820"/>
          </a:xfrm>
          <a:prstGeom prst="rect">
            <a:avLst/>
          </a:prstGeom>
        </p:spPr>
        <p:txBody>
          <a:bodyPr vert="horz" lIns="91430" tIns="45715" rIns="91430" bIns="45715" rtlCol="0"/>
          <a:lstStyle>
            <a:lvl1pPr algn="r">
              <a:defRPr sz="1200"/>
            </a:lvl1pPr>
          </a:lstStyle>
          <a:p>
            <a:fld id="{D0BF6C3F-599B-48C7-BCED-4FB6A4A88A52}" type="datetimeFigureOut">
              <a:rPr lang="en-US" smtClean="0"/>
              <a:pPr/>
              <a:t>3/13/2015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30" tIns="45715" rIns="91430" bIns="45715"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1430" tIns="45715" rIns="91430" bIns="4571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7"/>
            <a:ext cx="3037840" cy="464820"/>
          </a:xfrm>
          <a:prstGeom prst="rect">
            <a:avLst/>
          </a:prstGeom>
        </p:spPr>
        <p:txBody>
          <a:bodyPr vert="horz" lIns="91430" tIns="45715" rIns="91430" bIns="4571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1430" tIns="45715" rIns="91430" bIns="45715" rtlCol="0" anchor="b"/>
          <a:lstStyle>
            <a:lvl1pPr algn="r">
              <a:defRPr sz="1200"/>
            </a:lvl1pPr>
          </a:lstStyle>
          <a:p>
            <a:fld id="{B91B0B5E-2FDA-4F10-9F8E-F6BBB60B191E}" type="slidenum">
              <a:rPr lang="en-US" smtClean="0"/>
              <a:pPr/>
              <a:t>‹#›</a:t>
            </a:fld>
            <a:endParaRPr lang="en-US" dirty="0"/>
          </a:p>
        </p:txBody>
      </p:sp>
    </p:spTree>
    <p:extLst>
      <p:ext uri="{BB962C8B-B14F-4D97-AF65-F5344CB8AC3E}">
        <p14:creationId xmlns:p14="http://schemas.microsoft.com/office/powerpoint/2010/main" val="57988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1B0B5E-2FDA-4F10-9F8E-F6BBB60B191E}" type="slidenum">
              <a:rPr lang="en-US" smtClean="0"/>
              <a:pPr/>
              <a:t>1</a:t>
            </a:fld>
            <a:endParaRPr lang="en-US" dirty="0"/>
          </a:p>
        </p:txBody>
      </p:sp>
    </p:spTree>
    <p:extLst>
      <p:ext uri="{BB962C8B-B14F-4D97-AF65-F5344CB8AC3E}">
        <p14:creationId xmlns:p14="http://schemas.microsoft.com/office/powerpoint/2010/main" val="870250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1B0B5E-2FDA-4F10-9F8E-F6BBB60B191E}" type="slidenum">
              <a:rPr lang="en-US" smtClean="0"/>
              <a:pPr/>
              <a:t>3</a:t>
            </a:fld>
            <a:endParaRPr lang="en-US" dirty="0"/>
          </a:p>
        </p:txBody>
      </p:sp>
    </p:spTree>
    <p:extLst>
      <p:ext uri="{BB962C8B-B14F-4D97-AF65-F5344CB8AC3E}">
        <p14:creationId xmlns:p14="http://schemas.microsoft.com/office/powerpoint/2010/main" val="900270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1B0B5E-2FDA-4F10-9F8E-F6BBB60B191E}" type="slidenum">
              <a:rPr lang="en-US" smtClean="0"/>
              <a:pPr/>
              <a:t>4</a:t>
            </a:fld>
            <a:endParaRPr lang="en-US" dirty="0"/>
          </a:p>
        </p:txBody>
      </p:sp>
    </p:spTree>
    <p:extLst>
      <p:ext uri="{BB962C8B-B14F-4D97-AF65-F5344CB8AC3E}">
        <p14:creationId xmlns:p14="http://schemas.microsoft.com/office/powerpoint/2010/main" val="3258752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1B0B5E-2FDA-4F10-9F8E-F6BBB60B191E}" type="slidenum">
              <a:rPr lang="en-US" smtClean="0"/>
              <a:pPr/>
              <a:t>5</a:t>
            </a:fld>
            <a:endParaRPr lang="en-US" dirty="0"/>
          </a:p>
        </p:txBody>
      </p:sp>
    </p:spTree>
    <p:extLst>
      <p:ext uri="{BB962C8B-B14F-4D97-AF65-F5344CB8AC3E}">
        <p14:creationId xmlns:p14="http://schemas.microsoft.com/office/powerpoint/2010/main" val="3523391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1B0B5E-2FDA-4F10-9F8E-F6BBB60B191E}" type="slidenum">
              <a:rPr lang="en-US" smtClean="0"/>
              <a:pPr/>
              <a:t>6</a:t>
            </a:fld>
            <a:endParaRPr lang="en-US" dirty="0"/>
          </a:p>
        </p:txBody>
      </p:sp>
    </p:spTree>
    <p:extLst>
      <p:ext uri="{BB962C8B-B14F-4D97-AF65-F5344CB8AC3E}">
        <p14:creationId xmlns:p14="http://schemas.microsoft.com/office/powerpoint/2010/main" val="35184452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1B0B5E-2FDA-4F10-9F8E-F6BBB60B191E}" type="slidenum">
              <a:rPr lang="en-US" smtClean="0"/>
              <a:pPr/>
              <a:t>7</a:t>
            </a:fld>
            <a:endParaRPr lang="en-US" dirty="0"/>
          </a:p>
        </p:txBody>
      </p:sp>
    </p:spTree>
    <p:extLst>
      <p:ext uri="{BB962C8B-B14F-4D97-AF65-F5344CB8AC3E}">
        <p14:creationId xmlns:p14="http://schemas.microsoft.com/office/powerpoint/2010/main" val="3822593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1B0B5E-2FDA-4F10-9F8E-F6BBB60B191E}" type="slidenum">
              <a:rPr lang="en-US" smtClean="0"/>
              <a:pPr/>
              <a:t>8</a:t>
            </a:fld>
            <a:endParaRPr lang="en-US" dirty="0"/>
          </a:p>
        </p:txBody>
      </p:sp>
    </p:spTree>
    <p:extLst>
      <p:ext uri="{BB962C8B-B14F-4D97-AF65-F5344CB8AC3E}">
        <p14:creationId xmlns:p14="http://schemas.microsoft.com/office/powerpoint/2010/main" val="106887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1B0B5E-2FDA-4F10-9F8E-F6BBB60B191E}" type="slidenum">
              <a:rPr lang="en-US" smtClean="0"/>
              <a:pPr/>
              <a:t>9</a:t>
            </a:fld>
            <a:endParaRPr lang="en-US" dirty="0"/>
          </a:p>
        </p:txBody>
      </p:sp>
    </p:spTree>
    <p:extLst>
      <p:ext uri="{BB962C8B-B14F-4D97-AF65-F5344CB8AC3E}">
        <p14:creationId xmlns:p14="http://schemas.microsoft.com/office/powerpoint/2010/main" val="1072516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1B0B5E-2FDA-4F10-9F8E-F6BBB60B191E}" type="slidenum">
              <a:rPr lang="en-US" smtClean="0"/>
              <a:pPr/>
              <a:t>10</a:t>
            </a:fld>
            <a:endParaRPr lang="en-US" dirty="0"/>
          </a:p>
        </p:txBody>
      </p:sp>
    </p:spTree>
    <p:extLst>
      <p:ext uri="{BB962C8B-B14F-4D97-AF65-F5344CB8AC3E}">
        <p14:creationId xmlns:p14="http://schemas.microsoft.com/office/powerpoint/2010/main" val="2992837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1B0B5E-2FDA-4F10-9F8E-F6BBB60B191E}" type="slidenum">
              <a:rPr lang="en-US" smtClean="0"/>
              <a:pPr/>
              <a:t>11</a:t>
            </a:fld>
            <a:endParaRPr lang="en-US" dirty="0"/>
          </a:p>
        </p:txBody>
      </p:sp>
    </p:spTree>
    <p:extLst>
      <p:ext uri="{BB962C8B-B14F-4D97-AF65-F5344CB8AC3E}">
        <p14:creationId xmlns:p14="http://schemas.microsoft.com/office/powerpoint/2010/main" val="1571228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1B0B5E-2FDA-4F10-9F8E-F6BBB60B191E}" type="slidenum">
              <a:rPr lang="en-US" smtClean="0"/>
              <a:pPr/>
              <a:t>12</a:t>
            </a:fld>
            <a:endParaRPr lang="en-US" dirty="0"/>
          </a:p>
        </p:txBody>
      </p:sp>
    </p:spTree>
    <p:extLst>
      <p:ext uri="{BB962C8B-B14F-4D97-AF65-F5344CB8AC3E}">
        <p14:creationId xmlns:p14="http://schemas.microsoft.com/office/powerpoint/2010/main" val="4097435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1B0B5E-2FDA-4F10-9F8E-F6BBB60B191E}" type="slidenum">
              <a:rPr lang="en-US" smtClean="0"/>
              <a:pPr/>
              <a:t>13</a:t>
            </a:fld>
            <a:endParaRPr lang="en-US" dirty="0"/>
          </a:p>
        </p:txBody>
      </p:sp>
    </p:spTree>
    <p:extLst>
      <p:ext uri="{BB962C8B-B14F-4D97-AF65-F5344CB8AC3E}">
        <p14:creationId xmlns:p14="http://schemas.microsoft.com/office/powerpoint/2010/main" val="134756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1B0B5E-2FDA-4F10-9F8E-F6BBB60B191E}" type="slidenum">
              <a:rPr lang="en-US" smtClean="0"/>
              <a:pPr/>
              <a:t>14</a:t>
            </a:fld>
            <a:endParaRPr lang="en-US" dirty="0"/>
          </a:p>
        </p:txBody>
      </p:sp>
    </p:spTree>
    <p:extLst>
      <p:ext uri="{BB962C8B-B14F-4D97-AF65-F5344CB8AC3E}">
        <p14:creationId xmlns:p14="http://schemas.microsoft.com/office/powerpoint/2010/main" val="19022467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1B0B5E-2FDA-4F10-9F8E-F6BBB60B191E}" type="slidenum">
              <a:rPr lang="en-US" smtClean="0"/>
              <a:pPr/>
              <a:t>15</a:t>
            </a:fld>
            <a:endParaRPr lang="en-US" dirty="0"/>
          </a:p>
        </p:txBody>
      </p:sp>
    </p:spTree>
    <p:extLst>
      <p:ext uri="{BB962C8B-B14F-4D97-AF65-F5344CB8AC3E}">
        <p14:creationId xmlns:p14="http://schemas.microsoft.com/office/powerpoint/2010/main" val="3851533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1B0B5E-2FDA-4F10-9F8E-F6BBB60B191E}" type="slidenum">
              <a:rPr lang="en-US" smtClean="0"/>
              <a:pPr/>
              <a:t>16</a:t>
            </a:fld>
            <a:endParaRPr lang="en-US" dirty="0"/>
          </a:p>
        </p:txBody>
      </p:sp>
    </p:spTree>
    <p:extLst>
      <p:ext uri="{BB962C8B-B14F-4D97-AF65-F5344CB8AC3E}">
        <p14:creationId xmlns:p14="http://schemas.microsoft.com/office/powerpoint/2010/main" val="33322099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1B0B5E-2FDA-4F10-9F8E-F6BBB60B191E}" type="slidenum">
              <a:rPr lang="en-US" smtClean="0"/>
              <a:pPr/>
              <a:t>17</a:t>
            </a:fld>
            <a:endParaRPr lang="en-US" dirty="0"/>
          </a:p>
        </p:txBody>
      </p:sp>
    </p:spTree>
    <p:extLst>
      <p:ext uri="{BB962C8B-B14F-4D97-AF65-F5344CB8AC3E}">
        <p14:creationId xmlns:p14="http://schemas.microsoft.com/office/powerpoint/2010/main" val="3783298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6" name="Rectangle 20"/>
          <p:cNvSpPr>
            <a:spLocks noGrp="1"/>
          </p:cNvSpPr>
          <p:nvPr>
            <p:ph type="ctrTitle"/>
          </p:nvPr>
        </p:nvSpPr>
        <p:spPr>
          <a:xfrm>
            <a:off x="685800" y="990601"/>
            <a:ext cx="7772400" cy="2609850"/>
          </a:xfrm>
        </p:spPr>
        <p:txBody>
          <a:bodyPr anchor="b" anchorCtr="0">
            <a:noAutofit/>
            <a:scene3d>
              <a:camera prst="orthographicFront"/>
              <a:lightRig rig="soft" dir="t">
                <a:rot lat="0" lon="0" rev="2100000"/>
              </a:lightRig>
            </a:scene3d>
            <a:sp3d prstMaterial="matte">
              <a:bevelT w="38100" h="38100"/>
              <a:contourClr>
                <a:srgbClr val="FFFFFF"/>
              </a:contourClr>
            </a:sp3d>
          </a:bodyPr>
          <a:lstStyle>
            <a:lvl1pPr algn="ctr">
              <a:defRPr lang="en-US" sz="5800" dirty="0" smtClean="0">
                <a:ln w="9525">
                  <a:noFill/>
                </a:ln>
                <a:effectLst>
                  <a:outerShdw blurRad="50800" dist="38100" dir="8220000" algn="tl" rotWithShape="0">
                    <a:srgbClr val="000000">
                      <a:alpha val="40000"/>
                    </a:srgbClr>
                  </a:outerShdw>
                </a:effectLst>
              </a:defRPr>
            </a:lvl1pPr>
          </a:lstStyle>
          <a:p>
            <a:r>
              <a:rPr lang="en-US" smtClean="0"/>
              <a:t>Click to edit Master title style</a:t>
            </a:r>
            <a:endParaRPr lang="en-US" dirty="0"/>
          </a:p>
        </p:txBody>
      </p:sp>
      <p:sp>
        <p:nvSpPr>
          <p:cNvPr id="24" name="Rectangle 26"/>
          <p:cNvSpPr>
            <a:spLocks noGrp="1"/>
          </p:cNvSpPr>
          <p:nvPr>
            <p:ph type="subTitle" idx="1"/>
          </p:nvPr>
        </p:nvSpPr>
        <p:spPr>
          <a:xfrm>
            <a:off x="1371600" y="3657600"/>
            <a:ext cx="6400800" cy="1967089"/>
          </a:xfrm>
        </p:spPr>
        <p:txBody>
          <a:bodyPr>
            <a:normAutofit/>
          </a:bodyPr>
          <a:lstStyle>
            <a:lvl1pPr marL="0" indent="0" algn="ctr">
              <a:buNone/>
              <a:defRPr lang="en-US" sz="3000" b="0">
                <a:solidFill>
                  <a:schemeClr val="tx2"/>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18" name="Rectangle 6"/>
          <p:cNvSpPr>
            <a:spLocks noGrp="1"/>
          </p:cNvSpPr>
          <p:nvPr>
            <p:ph type="dt" sz="half" idx="10"/>
          </p:nvPr>
        </p:nvSpPr>
        <p:spPr/>
        <p:txBody>
          <a:bodyPr/>
          <a:lstStyle>
            <a:lvl1pPr>
              <a:defRPr lang="en-US" smtClean="0"/>
            </a:lvl1pPr>
          </a:lstStyle>
          <a:p>
            <a:fld id="{2BF24E45-C609-4FFA-81A5-68A4DA181CC2}" type="datetime1">
              <a:rPr lang="en-US" smtClean="0"/>
              <a:pPr/>
              <a:t>3/13/2015</a:t>
            </a:fld>
            <a:endParaRPr lang="en-US" dirty="0"/>
          </a:p>
        </p:txBody>
      </p:sp>
      <p:sp>
        <p:nvSpPr>
          <p:cNvPr id="9" name="Rectangle 14"/>
          <p:cNvSpPr>
            <a:spLocks noGrp="1"/>
          </p:cNvSpPr>
          <p:nvPr>
            <p:ph type="sldNum" sz="quarter" idx="11"/>
          </p:nvPr>
        </p:nvSpPr>
        <p:spPr/>
        <p:txBody>
          <a:bodyPr/>
          <a:lstStyle>
            <a:lvl1pPr>
              <a:defRPr lang="en-US" smtClean="0"/>
            </a:lvl1pPr>
          </a:lstStyle>
          <a:p>
            <a:fld id="{09548FD1-A9E7-46F5-8427-9DA832BB3C49}" type="slidenum">
              <a:rPr lang="en-US" smtClean="0"/>
              <a:pPr/>
              <a:t>‹#›</a:t>
            </a:fld>
            <a:endParaRPr lang="en-US" dirty="0"/>
          </a:p>
        </p:txBody>
      </p:sp>
      <p:sp>
        <p:nvSpPr>
          <p:cNvPr id="25" name="Rectangle 27"/>
          <p:cNvSpPr>
            <a:spLocks noGrp="1"/>
          </p:cNvSpPr>
          <p:nvPr>
            <p:ph type="ftr" sz="quarter" idx="12"/>
          </p:nvPr>
        </p:nvSpPr>
        <p:spPr/>
        <p:txBody>
          <a:bodyPr/>
          <a:lstStyle>
            <a:lvl1pPr>
              <a:defRPr lang="en-US" smtClean="0"/>
            </a:lvl1p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p>
            <a:r>
              <a:rPr lang="en-US" smtClean="0"/>
              <a:t>Click to edit Master title style</a:t>
            </a:r>
            <a:endParaRPr lang="en-US"/>
          </a:p>
        </p:txBody>
      </p:sp>
      <p:sp>
        <p:nvSpPr>
          <p:cNvPr id="3" name="Rectangle 3"/>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p:cNvSpPr>
          <p:nvPr>
            <p:ph type="dt" sz="half" idx="10"/>
          </p:nvPr>
        </p:nvSpPr>
        <p:spPr/>
        <p:txBody>
          <a:bodyPr/>
          <a:lstStyle/>
          <a:p>
            <a:fld id="{3B6FA326-7363-447C-89C7-E8047B602C0B}" type="datetime1">
              <a:rPr lang="en-US" smtClean="0"/>
              <a:pPr/>
              <a:t>3/13/2015</a:t>
            </a:fld>
            <a:endParaRPr lang="en-US" dirty="0"/>
          </a:p>
        </p:txBody>
      </p:sp>
      <p:sp>
        <p:nvSpPr>
          <p:cNvPr id="5" name="Rectangle 5"/>
          <p:cNvSpPr>
            <a:spLocks noGrp="1"/>
          </p:cNvSpPr>
          <p:nvPr>
            <p:ph type="ftr" sz="quarter" idx="11"/>
          </p:nvPr>
        </p:nvSpPr>
        <p:spPr/>
        <p:txBody>
          <a:bodyPr/>
          <a:lstStyle/>
          <a:p>
            <a:endParaRPr lang="en-US" dirty="0"/>
          </a:p>
        </p:txBody>
      </p:sp>
      <p:sp>
        <p:nvSpPr>
          <p:cNvPr id="6" name="Rectangle 6"/>
          <p:cNvSpPr>
            <a:spLocks noGrp="1"/>
          </p:cNvSpPr>
          <p:nvPr>
            <p:ph type="sldNum" sz="quarter" idx="12"/>
          </p:nvPr>
        </p:nvSpPr>
        <p:spPr/>
        <p:txBody>
          <a:bodyPr/>
          <a:lstStyle/>
          <a:p>
            <a:fld id="{09548FD1-A9E7-46F5-8427-9DA832BB3C49}"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Rectangle 2"/>
          <p:cNvSpPr>
            <a:spLocks noGrp="1"/>
          </p:cNvSpPr>
          <p:nvPr>
            <p:ph type="title"/>
          </p:nvPr>
        </p:nvSpPr>
        <p:spPr>
          <a:xfrm>
            <a:off x="722313" y="2685391"/>
            <a:ext cx="7772400" cy="3112843"/>
          </a:xfrm>
        </p:spPr>
        <p:txBody>
          <a:bodyPr anchor="t">
            <a:normAutofit/>
          </a:bodyPr>
          <a:lstStyle>
            <a:lvl1pPr algn="ctr">
              <a:buNone/>
              <a:defRPr lang="en-US" sz="6000" b="1" dirty="0">
                <a:solidFill>
                  <a:schemeClr val="tx2">
                    <a:shade val="85000"/>
                    <a:satMod val="150000"/>
                  </a:schemeClr>
                </a:solidFill>
              </a:defRPr>
            </a:lvl1pPr>
          </a:lstStyle>
          <a:p>
            <a:r>
              <a:rPr lang="en-US" smtClean="0"/>
              <a:t>Click to edit Master title style</a:t>
            </a:r>
            <a:endParaRPr lang="en-US" dirty="0"/>
          </a:p>
        </p:txBody>
      </p:sp>
      <p:sp>
        <p:nvSpPr>
          <p:cNvPr id="3" name="Rectangle 3"/>
          <p:cNvSpPr>
            <a:spLocks noGrp="1"/>
          </p:cNvSpPr>
          <p:nvPr>
            <p:ph type="body" idx="1"/>
          </p:nvPr>
        </p:nvSpPr>
        <p:spPr>
          <a:xfrm>
            <a:off x="722313" y="1128932"/>
            <a:ext cx="7772400" cy="1509712"/>
          </a:xfrm>
        </p:spPr>
        <p:txBody>
          <a:bodyPr anchor="b">
            <a:normAutofit/>
          </a:bodyPr>
          <a:lstStyle>
            <a:lvl1pPr algn="ctr">
              <a:buNone/>
              <a:defRPr lang="en-US" sz="2400" b="0" smtClean="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Rectangle 4"/>
          <p:cNvSpPr>
            <a:spLocks noGrp="1"/>
          </p:cNvSpPr>
          <p:nvPr>
            <p:ph type="dt" sz="half" idx="10"/>
          </p:nvPr>
        </p:nvSpPr>
        <p:spPr/>
        <p:txBody>
          <a:bodyPr/>
          <a:lstStyle/>
          <a:p>
            <a:fld id="{03AB8508-566C-49D6-99E7-114879B0E6DF}" type="datetime1">
              <a:rPr lang="en-US" smtClean="0"/>
              <a:pPr/>
              <a:t>3/13/2015</a:t>
            </a:fld>
            <a:endParaRPr lang="en-US" dirty="0"/>
          </a:p>
        </p:txBody>
      </p:sp>
      <p:sp>
        <p:nvSpPr>
          <p:cNvPr id="5" name="Rectangle 5"/>
          <p:cNvSpPr>
            <a:spLocks noGrp="1"/>
          </p:cNvSpPr>
          <p:nvPr>
            <p:ph type="ftr" sz="quarter" idx="11"/>
          </p:nvPr>
        </p:nvSpPr>
        <p:spPr/>
        <p:txBody>
          <a:bodyPr/>
          <a:lstStyle/>
          <a:p>
            <a:endParaRPr lang="en-US" dirty="0"/>
          </a:p>
        </p:txBody>
      </p:sp>
      <p:sp>
        <p:nvSpPr>
          <p:cNvPr id="6" name="Rectangle 6"/>
          <p:cNvSpPr>
            <a:spLocks noGrp="1"/>
          </p:cNvSpPr>
          <p:nvPr>
            <p:ph type="sldNum" sz="quarter" idx="12"/>
          </p:nvPr>
        </p:nvSpPr>
        <p:spPr/>
        <p:txBody>
          <a:bodyPr/>
          <a:lstStyle/>
          <a:p>
            <a:fld id="{09548FD1-A9E7-46F5-8427-9DA832BB3C49}"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smtClean="0"/>
              <a:t>Click to edit Master title style</a:t>
            </a:r>
            <a:endParaRPr lang="en-US"/>
          </a:p>
        </p:txBody>
      </p:sp>
      <p:sp>
        <p:nvSpPr>
          <p:cNvPr id="3" name="Rectangl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p:cNvSpPr>
          <p:nvPr>
            <p:ph type="dt" sz="half" idx="10"/>
          </p:nvPr>
        </p:nvSpPr>
        <p:spPr/>
        <p:txBody>
          <a:bodyPr/>
          <a:lstStyle/>
          <a:p>
            <a:fld id="{23E0A233-ED43-43AF-BB53-CF993659F5F2}" type="datetime1">
              <a:rPr lang="en-US" smtClean="0"/>
              <a:pPr/>
              <a:t>3/13/2015</a:t>
            </a:fld>
            <a:endParaRPr lang="en-US" dirty="0"/>
          </a:p>
        </p:txBody>
      </p:sp>
      <p:sp>
        <p:nvSpPr>
          <p:cNvPr id="6" name="Rectangle 5"/>
          <p:cNvSpPr>
            <a:spLocks noGrp="1"/>
          </p:cNvSpPr>
          <p:nvPr>
            <p:ph type="ftr" sz="quarter" idx="11"/>
          </p:nvPr>
        </p:nvSpPr>
        <p:spPr/>
        <p:txBody>
          <a:bodyPr/>
          <a:lstStyle/>
          <a:p>
            <a:endParaRPr lang="en-US" dirty="0"/>
          </a:p>
        </p:txBody>
      </p:sp>
      <p:sp>
        <p:nvSpPr>
          <p:cNvPr id="7" name="Rectangle 6"/>
          <p:cNvSpPr>
            <a:spLocks noGrp="1"/>
          </p:cNvSpPr>
          <p:nvPr>
            <p:ph type="sldNum" sz="quarter" idx="12"/>
          </p:nvPr>
        </p:nvSpPr>
        <p:spPr/>
        <p:txBody>
          <a:bodyPr/>
          <a:lstStyle/>
          <a:p>
            <a:fld id="{09548FD1-A9E7-46F5-8427-9DA832BB3C49}"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Rectangle 2"/>
          <p:cNvSpPr>
            <a:spLocks noGrp="1"/>
          </p:cNvSpPr>
          <p:nvPr>
            <p:ph type="body" idx="1"/>
          </p:nvPr>
        </p:nvSpPr>
        <p:spPr>
          <a:xfrm>
            <a:off x="457200" y="1535113"/>
            <a:ext cx="4040188" cy="639762"/>
          </a:xfrm>
        </p:spPr>
        <p:txBody>
          <a:bodyPr anchor="b">
            <a:noAutofit/>
          </a:bodyPr>
          <a:lstStyle>
            <a:lvl1pPr marL="0" indent="0" algn="l">
              <a:buNone/>
              <a:defRPr sz="22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Rectangl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p:cNvSpPr>
          <p:nvPr>
            <p:ph type="body" sz="quarter" idx="3"/>
          </p:nvPr>
        </p:nvSpPr>
        <p:spPr>
          <a:xfrm>
            <a:off x="4645025" y="1535113"/>
            <a:ext cx="4041775" cy="639762"/>
          </a:xfrm>
        </p:spPr>
        <p:txBody>
          <a:bodyPr anchor="b">
            <a:noAutofit/>
          </a:bodyPr>
          <a:lstStyle>
            <a:lvl1pPr marL="0" indent="0" algn="l">
              <a:buNone/>
              <a:defRPr sz="22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Rectangl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p:cNvSpPr>
          <p:nvPr>
            <p:ph type="dt" sz="half" idx="10"/>
          </p:nvPr>
        </p:nvSpPr>
        <p:spPr/>
        <p:txBody>
          <a:bodyPr/>
          <a:lstStyle/>
          <a:p>
            <a:fld id="{B5D756FB-47CB-4C13-A78B-77C6088A2B38}" type="datetime1">
              <a:rPr lang="en-US" smtClean="0"/>
              <a:pPr/>
              <a:t>3/13/2015</a:t>
            </a:fld>
            <a:endParaRPr lang="en-US" dirty="0"/>
          </a:p>
        </p:txBody>
      </p:sp>
      <p:sp>
        <p:nvSpPr>
          <p:cNvPr id="8" name="Rectangle 7"/>
          <p:cNvSpPr>
            <a:spLocks noGrp="1"/>
          </p:cNvSpPr>
          <p:nvPr>
            <p:ph type="ftr" sz="quarter" idx="11"/>
          </p:nvPr>
        </p:nvSpPr>
        <p:spPr/>
        <p:txBody>
          <a:bodyPr/>
          <a:lstStyle/>
          <a:p>
            <a:endParaRPr lang="en-US" dirty="0"/>
          </a:p>
        </p:txBody>
      </p:sp>
      <p:sp>
        <p:nvSpPr>
          <p:cNvPr id="9" name="Rectangle 8"/>
          <p:cNvSpPr>
            <a:spLocks noGrp="1"/>
          </p:cNvSpPr>
          <p:nvPr>
            <p:ph type="sldNum" sz="quarter" idx="12"/>
          </p:nvPr>
        </p:nvSpPr>
        <p:spPr/>
        <p:txBody>
          <a:bodyPr/>
          <a:lstStyle/>
          <a:p>
            <a:fld id="{09548FD1-A9E7-46F5-8427-9DA832BB3C49}"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lvl1pPr>
              <a:defRPr lang="en-US"/>
            </a:lvl1pPr>
          </a:lstStyle>
          <a:p>
            <a:r>
              <a:rPr lang="en-US" smtClean="0"/>
              <a:t>Click to edit Master title style</a:t>
            </a:r>
            <a:endParaRPr lang="en-US"/>
          </a:p>
        </p:txBody>
      </p:sp>
      <p:sp>
        <p:nvSpPr>
          <p:cNvPr id="3" name="Rectangle 3"/>
          <p:cNvSpPr>
            <a:spLocks noGrp="1"/>
          </p:cNvSpPr>
          <p:nvPr>
            <p:ph type="dt" sz="half" idx="10"/>
          </p:nvPr>
        </p:nvSpPr>
        <p:spPr/>
        <p:txBody>
          <a:bodyPr/>
          <a:lstStyle/>
          <a:p>
            <a:fld id="{545F1D1C-749D-4C5E-894E-C8A6ECC49F24}" type="datetime1">
              <a:rPr lang="en-US" smtClean="0"/>
              <a:pPr/>
              <a:t>3/13/2015</a:t>
            </a:fld>
            <a:endParaRPr lang="en-US" dirty="0"/>
          </a:p>
        </p:txBody>
      </p:sp>
      <p:sp>
        <p:nvSpPr>
          <p:cNvPr id="4" name="Rectangle 4"/>
          <p:cNvSpPr>
            <a:spLocks noGrp="1"/>
          </p:cNvSpPr>
          <p:nvPr>
            <p:ph type="ftr" sz="quarter" idx="11"/>
          </p:nvPr>
        </p:nvSpPr>
        <p:spPr/>
        <p:txBody>
          <a:bodyPr/>
          <a:lstStyle/>
          <a:p>
            <a:endParaRPr lang="en-US" dirty="0"/>
          </a:p>
        </p:txBody>
      </p:sp>
      <p:sp>
        <p:nvSpPr>
          <p:cNvPr id="5" name="Rectangle 5"/>
          <p:cNvSpPr>
            <a:spLocks noGrp="1"/>
          </p:cNvSpPr>
          <p:nvPr>
            <p:ph type="sldNum" sz="quarter" idx="12"/>
          </p:nvPr>
        </p:nvSpPr>
        <p:spPr/>
        <p:txBody>
          <a:bodyPr/>
          <a:lstStyle/>
          <a:p>
            <a:fld id="{09548FD1-A9E7-46F5-8427-9DA832BB3C49}"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p:cNvSpPr>
          <p:nvPr>
            <p:ph type="dt" sz="half" idx="10"/>
          </p:nvPr>
        </p:nvSpPr>
        <p:spPr/>
        <p:txBody>
          <a:bodyPr/>
          <a:lstStyle/>
          <a:p>
            <a:fld id="{03338831-E291-437F-B56D-3871CF33C5B5}" type="datetime1">
              <a:rPr lang="en-US" smtClean="0"/>
              <a:pPr/>
              <a:t>3/13/2015</a:t>
            </a:fld>
            <a:endParaRPr lang="en-US" dirty="0"/>
          </a:p>
        </p:txBody>
      </p:sp>
      <p:sp>
        <p:nvSpPr>
          <p:cNvPr id="3" name="Rectangle 3"/>
          <p:cNvSpPr>
            <a:spLocks noGrp="1"/>
          </p:cNvSpPr>
          <p:nvPr>
            <p:ph type="ftr" sz="quarter" idx="11"/>
          </p:nvPr>
        </p:nvSpPr>
        <p:spPr/>
        <p:txBody>
          <a:bodyPr/>
          <a:lstStyle/>
          <a:p>
            <a:endParaRPr lang="en-US" dirty="0"/>
          </a:p>
        </p:txBody>
      </p:sp>
      <p:sp>
        <p:nvSpPr>
          <p:cNvPr id="4" name="Rectangle 4"/>
          <p:cNvSpPr>
            <a:spLocks noGrp="1"/>
          </p:cNvSpPr>
          <p:nvPr>
            <p:ph type="sldNum" sz="quarter" idx="12"/>
          </p:nvPr>
        </p:nvSpPr>
        <p:spPr/>
        <p:txBody>
          <a:bodyPr/>
          <a:lstStyle/>
          <a:p>
            <a:fld id="{09548FD1-A9E7-46F5-8427-9DA832BB3C4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3050"/>
            <a:ext cx="3008313" cy="1162050"/>
          </a:xfrm>
        </p:spPr>
        <p:txBody>
          <a:bodyPr anchor="b">
            <a:normAutofit/>
          </a:bodyPr>
          <a:lstStyle>
            <a:lvl1pPr algn="ctr">
              <a:defRPr sz="2400" b="1">
                <a:solidFill>
                  <a:schemeClr val="tx2"/>
                </a:solidFill>
                <a:effectLst>
                  <a:outerShdw blurRad="38100" dist="25400" dir="8220000" algn="tr" rotWithShape="0">
                    <a:prstClr val="black">
                      <a:alpha val="35000"/>
                    </a:prstClr>
                  </a:outerShdw>
                </a:effectLst>
              </a:defRPr>
            </a:lvl1pPr>
          </a:lstStyle>
          <a:p>
            <a:r>
              <a:rPr lang="en-US" smtClean="0"/>
              <a:t>Click to edit Master title style</a:t>
            </a:r>
            <a:endParaRPr lang="en-US"/>
          </a:p>
        </p:txBody>
      </p:sp>
      <p:sp>
        <p:nvSpPr>
          <p:cNvPr id="3" name="Rectangl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p:cNvSpPr>
          <p:nvPr>
            <p:ph type="body" sz="half" idx="2"/>
          </p:nvPr>
        </p:nvSpPr>
        <p:spPr>
          <a:xfrm>
            <a:off x="457200" y="1435100"/>
            <a:ext cx="3008313" cy="4691063"/>
          </a:xfrm>
        </p:spPr>
        <p:txBody>
          <a:bodyPr/>
          <a:lstStyle>
            <a:lvl1pPr marL="0" indent="0" algn="ctr">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p:cNvSpPr>
          <p:nvPr>
            <p:ph type="dt" sz="half" idx="10"/>
          </p:nvPr>
        </p:nvSpPr>
        <p:spPr/>
        <p:txBody>
          <a:bodyPr/>
          <a:lstStyle/>
          <a:p>
            <a:fld id="{D819A58D-119A-48C6-A6AA-0CBC04C40E3F}" type="datetime1">
              <a:rPr lang="en-US" smtClean="0"/>
              <a:pPr/>
              <a:t>3/13/2015</a:t>
            </a:fld>
            <a:endParaRPr lang="en-US" dirty="0"/>
          </a:p>
        </p:txBody>
      </p:sp>
      <p:sp>
        <p:nvSpPr>
          <p:cNvPr id="6" name="Rectangle 5"/>
          <p:cNvSpPr>
            <a:spLocks noGrp="1"/>
          </p:cNvSpPr>
          <p:nvPr>
            <p:ph type="ftr" sz="quarter" idx="11"/>
          </p:nvPr>
        </p:nvSpPr>
        <p:spPr/>
        <p:txBody>
          <a:bodyPr/>
          <a:lstStyle/>
          <a:p>
            <a:endParaRPr lang="en-US" dirty="0"/>
          </a:p>
        </p:txBody>
      </p:sp>
      <p:sp>
        <p:nvSpPr>
          <p:cNvPr id="7" name="Rectangle 6"/>
          <p:cNvSpPr>
            <a:spLocks noGrp="1"/>
          </p:cNvSpPr>
          <p:nvPr>
            <p:ph type="sldNum" sz="quarter" idx="12"/>
          </p:nvPr>
        </p:nvSpPr>
        <p:spPr/>
        <p:txBody>
          <a:bodyPr/>
          <a:lstStyle/>
          <a:p>
            <a:fld id="{09548FD1-A9E7-46F5-8427-9DA832BB3C4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727729" y="1062637"/>
            <a:ext cx="4599432" cy="3977640"/>
          </a:xfrm>
          <a:prstGeom prst="rect">
            <a:avLst/>
          </a:prstGeom>
          <a:solidFill>
            <a:schemeClr val="tx2">
              <a:shade val="15000"/>
            </a:schemeClr>
          </a:solidFill>
          <a:ln w="63500">
            <a:noFill/>
            <a:miter lim="800000"/>
          </a:ln>
          <a:effectLst>
            <a:outerShdw blurRad="63500" dist="25400" dir="7200000" algn="t" rotWithShape="0">
              <a:prstClr val="black">
                <a:alpha val="45000"/>
              </a:prstClr>
            </a:outerShdw>
          </a:effectLst>
        </p:spPr>
        <p:style>
          <a:lnRef idx="3">
            <a:schemeClr val="lt1"/>
          </a:lnRef>
          <a:fillRef idx="1">
            <a:schemeClr val="accent6"/>
          </a:fillRef>
          <a:effectRef idx="1">
            <a:schemeClr val="accent6"/>
          </a:effectRef>
          <a:fontRef idx="minor">
            <a:schemeClr val="lt1"/>
          </a:fontRef>
        </p:style>
        <p:txBody>
          <a:bodyPr lIns="45720" rIns="45720" rtlCol="0" anchor="ctr">
            <a:normAutofit/>
          </a:bodyPr>
          <a:lstStyle/>
          <a:p>
            <a:pPr marL="0" indent="-274320" algn="l">
              <a:buClr>
                <a:schemeClr val="accent1"/>
              </a:buClr>
              <a:buSzPct val="80000"/>
              <a:buFont typeface="Wingdings 2" pitchFamily="18" charset="2"/>
              <a:buNone/>
            </a:pPr>
            <a:endParaRPr lang="en-US" sz="2000" dirty="0">
              <a:solidFill>
                <a:schemeClr val="lt1"/>
              </a:solidFill>
              <a:latin typeface="+mn-lt"/>
              <a:ea typeface="+mn-ea"/>
              <a:cs typeface="+mn-cs"/>
            </a:endParaRPr>
          </a:p>
        </p:txBody>
      </p:sp>
      <p:sp>
        <p:nvSpPr>
          <p:cNvPr id="2" name="Rectangle 2"/>
          <p:cNvSpPr>
            <a:spLocks noGrp="1"/>
          </p:cNvSpPr>
          <p:nvPr>
            <p:ph type="title"/>
          </p:nvPr>
        </p:nvSpPr>
        <p:spPr>
          <a:xfrm>
            <a:off x="5514536" y="4343400"/>
            <a:ext cx="3048000" cy="709858"/>
          </a:xfrm>
        </p:spPr>
        <p:txBody>
          <a:bodyPr anchor="t">
            <a:noAutofit/>
          </a:bodyPr>
          <a:lstStyle>
            <a:lvl1pPr algn="l">
              <a:buNone/>
              <a:defRPr sz="2200" b="1">
                <a:solidFill>
                  <a:schemeClr val="tx2"/>
                </a:solidFill>
                <a:effectLst>
                  <a:outerShdw blurRad="38100" dist="25400" dir="8220000" algn="tr" rotWithShape="0">
                    <a:prstClr val="black">
                      <a:alpha val="35000"/>
                    </a:prstClr>
                  </a:outerShdw>
                </a:effectLst>
              </a:defRPr>
            </a:lvl1pPr>
          </a:lstStyle>
          <a:p>
            <a:r>
              <a:rPr lang="en-US" smtClean="0"/>
              <a:t>Click to edit Master title style</a:t>
            </a:r>
            <a:endParaRPr lang="en-US" dirty="0"/>
          </a:p>
        </p:txBody>
      </p:sp>
      <p:sp>
        <p:nvSpPr>
          <p:cNvPr id="3" name="Rectangle 3"/>
          <p:cNvSpPr>
            <a:spLocks noGrp="1"/>
          </p:cNvSpPr>
          <p:nvPr>
            <p:ph type="pic" idx="1"/>
          </p:nvPr>
        </p:nvSpPr>
        <p:spPr>
          <a:xfrm>
            <a:off x="739645" y="1222657"/>
            <a:ext cx="4575601" cy="3657600"/>
          </a:xfrm>
          <a:solidFill>
            <a:schemeClr val="tx2">
              <a:shade val="75000"/>
            </a:schemeClr>
          </a:solidFill>
          <a:ln w="63500">
            <a:noFill/>
            <a:miter lim="800000"/>
          </a:ln>
          <a:effectLst/>
        </p:spPr>
        <p:style>
          <a:lnRef idx="3">
            <a:schemeClr val="lt1"/>
          </a:lnRef>
          <a:fillRef idx="1">
            <a:schemeClr val="accent6"/>
          </a:fillRef>
          <a:effectRef idx="1">
            <a:schemeClr val="accent6"/>
          </a:effectRef>
          <a:fontRef idx="minor">
            <a:schemeClr val="lt1"/>
          </a:fontRef>
        </p:style>
        <p:txBody>
          <a:bodyPr/>
          <a:lstStyle>
            <a:lvl1pPr>
              <a:buNone/>
              <a:defRPr sz="3200"/>
            </a:lvl1pPr>
          </a:lstStyle>
          <a:p>
            <a:r>
              <a:rPr lang="en-US" sz="2000" dirty="0" smtClean="0"/>
              <a:t>Click icon to add picture</a:t>
            </a:r>
            <a:endParaRPr lang="en-US" sz="2000" dirty="0"/>
          </a:p>
        </p:txBody>
      </p:sp>
      <p:sp>
        <p:nvSpPr>
          <p:cNvPr id="4" name="Rectangle 4"/>
          <p:cNvSpPr>
            <a:spLocks noGrp="1"/>
          </p:cNvSpPr>
          <p:nvPr>
            <p:ph type="body" sz="half" idx="2"/>
          </p:nvPr>
        </p:nvSpPr>
        <p:spPr>
          <a:xfrm>
            <a:off x="5514536" y="1371600"/>
            <a:ext cx="3044952" cy="2930086"/>
          </a:xfrm>
        </p:spPr>
        <p:txBody>
          <a:bodyPr bIns="0" anchor="b">
            <a:normAutofit/>
          </a:bodyPr>
          <a:lstStyle>
            <a:lvl1pPr marL="0" marR="0" indent="0" algn="l">
              <a:buFontTx/>
              <a:buNone/>
              <a:defRPr sz="1300">
                <a:solidFill>
                  <a:schemeClr val="tx1">
                    <a:tint val="95000"/>
                  </a:schemeClr>
                </a:solidFill>
              </a:defRPr>
            </a:lvl1pPr>
            <a:lvl2pPr marL="460375" marR="0" indent="-112713">
              <a:buFontTx/>
              <a:buNone/>
              <a:defRPr sz="1200"/>
            </a:lvl2pPr>
            <a:lvl3pPr marL="914400" marR="0" indent="-117475">
              <a:buFontTx/>
              <a:buNone/>
              <a:defRPr sz="1000"/>
            </a:lvl3pPr>
            <a:lvl4pPr marL="1316038" marR="0" indent="-112713">
              <a:buFontTx/>
              <a:buNone/>
              <a:defRPr sz="900"/>
            </a:lvl4pPr>
            <a:lvl5pPr marL="1711325" marR="0" indent="-117475">
              <a:buFontTx/>
              <a:buNone/>
              <a:defRPr sz="900"/>
            </a:lvl5pPr>
          </a:lstStyle>
          <a:p>
            <a:pPr lvl="0"/>
            <a:r>
              <a:rPr lang="en-US" smtClean="0"/>
              <a:t>Click to edit Master text styles</a:t>
            </a:r>
          </a:p>
        </p:txBody>
      </p:sp>
      <p:sp>
        <p:nvSpPr>
          <p:cNvPr id="5" name="Rectangle 5"/>
          <p:cNvSpPr>
            <a:spLocks noGrp="1"/>
          </p:cNvSpPr>
          <p:nvPr>
            <p:ph type="dt" sz="half" idx="10"/>
          </p:nvPr>
        </p:nvSpPr>
        <p:spPr/>
        <p:txBody>
          <a:bodyPr/>
          <a:lstStyle/>
          <a:p>
            <a:fld id="{8B47B380-2841-4603-9B2B-53717244AF1D}" type="datetime1">
              <a:rPr lang="en-US" smtClean="0"/>
              <a:pPr/>
              <a:t>3/13/2015</a:t>
            </a:fld>
            <a:endParaRPr lang="en-US" dirty="0"/>
          </a:p>
        </p:txBody>
      </p:sp>
      <p:sp>
        <p:nvSpPr>
          <p:cNvPr id="6" name="Rectangle 6"/>
          <p:cNvSpPr>
            <a:spLocks noGrp="1"/>
          </p:cNvSpPr>
          <p:nvPr>
            <p:ph type="ftr" sz="quarter" idx="11"/>
          </p:nvPr>
        </p:nvSpPr>
        <p:spPr/>
        <p:txBody>
          <a:bodyPr/>
          <a:lstStyle/>
          <a:p>
            <a:endParaRPr lang="en-US" dirty="0"/>
          </a:p>
        </p:txBody>
      </p:sp>
      <p:sp>
        <p:nvSpPr>
          <p:cNvPr id="7" name="Rectangle 7"/>
          <p:cNvSpPr>
            <a:spLocks noGrp="1"/>
          </p:cNvSpPr>
          <p:nvPr>
            <p:ph type="sldNum" sz="quarter" idx="12"/>
          </p:nvPr>
        </p:nvSpPr>
        <p:spPr/>
        <p:txBody>
          <a:bodyPr/>
          <a:lstStyle/>
          <a:p>
            <a:fld id="{09548FD1-A9E7-46F5-8427-9DA832BB3C4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94F504-3078-4C81-8D55-17DB395C3008}" type="datetime1">
              <a:rPr lang="en-US" smtClean="0"/>
              <a:pPr/>
              <a:t>3/13/2015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548FD1-A9E7-46F5-8427-9DA832BB3C4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E6100C-C10B-4676-B51F-B80A0528F211}" type="datetime1">
              <a:rPr lang="en-US" smtClean="0"/>
              <a:pPr/>
              <a:t>3/13/2015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548FD1-A9E7-46F5-8427-9DA832BB3C4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Rectangle 10"/>
          <p:cNvSpPr>
            <a:spLocks noGrp="1"/>
          </p:cNvSpPr>
          <p:nvPr>
            <p:ph type="title"/>
          </p:nvPr>
        </p:nvSpPr>
        <p:spPr>
          <a:xfrm>
            <a:off x="457200" y="304800"/>
            <a:ext cx="8229600" cy="1143000"/>
          </a:xfrm>
          <a:prstGeom prst="rect">
            <a:avLst/>
          </a:prstGeom>
        </p:spPr>
        <p:txBody>
          <a:bodyPr anchor="b" anchorCtr="0">
            <a:normAutofit/>
            <a:scene3d>
              <a:camera prst="orthographicFront"/>
              <a:lightRig rig="soft" dir="t">
                <a:rot lat="0" lon="0" rev="2100000"/>
              </a:lightRig>
            </a:scene3d>
            <a:sp3d prstMaterial="matte">
              <a:bevelT w="38100" h="38100"/>
            </a:sp3d>
          </a:bodyPr>
          <a:lstStyle/>
          <a:p>
            <a:r>
              <a:rPr lang="en-US" smtClean="0"/>
              <a:t>Click to edit Master title style</a:t>
            </a:r>
            <a:endParaRPr lang="en-US" dirty="0"/>
          </a:p>
        </p:txBody>
      </p:sp>
      <p:sp>
        <p:nvSpPr>
          <p:cNvPr id="5" name="Rectangle 11"/>
          <p:cNvSpPr>
            <a:spLocks noGrp="1"/>
          </p:cNvSpPr>
          <p:nvPr>
            <p:ph type="body" idx="1"/>
          </p:nvPr>
        </p:nvSpPr>
        <p:spPr>
          <a:xfrm>
            <a:off x="457200" y="1600200"/>
            <a:ext cx="8229600" cy="4525963"/>
          </a:xfrm>
          <a:prstGeom prst="rect">
            <a:avLst/>
          </a:prstGeom>
        </p:spPr>
        <p:txBody>
          <a:bodyPr lIns="45720" rIns="4572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7" name="Rectangle 22"/>
          <p:cNvSpPr>
            <a:spLocks noGrp="1"/>
          </p:cNvSpPr>
          <p:nvPr>
            <p:ph type="dt" sz="half" idx="2"/>
          </p:nvPr>
        </p:nvSpPr>
        <p:spPr>
          <a:xfrm>
            <a:off x="457200" y="6245225"/>
            <a:ext cx="2133600" cy="476250"/>
          </a:xfrm>
          <a:prstGeom prst="rect">
            <a:avLst/>
          </a:prstGeom>
        </p:spPr>
        <p:txBody>
          <a:bodyPr anchor="b" anchorCtr="0"/>
          <a:lstStyle>
            <a:lvl1pPr>
              <a:defRPr lang="en-US" sz="1200" smtClean="0">
                <a:solidFill>
                  <a:schemeClr val="tx2"/>
                </a:solidFill>
                <a:latin typeface="+mn-lt"/>
                <a:ea typeface="+mn-lt"/>
                <a:cs typeface="+mn-lt"/>
              </a:defRPr>
            </a:lvl1pPr>
          </a:lstStyle>
          <a:p>
            <a:fld id="{75E352A5-B207-497A-9D91-384D904D2A31}" type="datetime1">
              <a:rPr lang="en-US" smtClean="0"/>
              <a:pPr/>
              <a:t>3/13/2015</a:t>
            </a:fld>
            <a:endParaRPr lang="en-US" dirty="0"/>
          </a:p>
        </p:txBody>
      </p:sp>
      <p:sp>
        <p:nvSpPr>
          <p:cNvPr id="18" name="Rectangle 18"/>
          <p:cNvSpPr>
            <a:spLocks noGrp="1"/>
          </p:cNvSpPr>
          <p:nvPr>
            <p:ph type="ftr" sz="quarter" idx="3"/>
          </p:nvPr>
        </p:nvSpPr>
        <p:spPr>
          <a:xfrm>
            <a:off x="3124200" y="6245225"/>
            <a:ext cx="2895600" cy="476250"/>
          </a:xfrm>
          <a:prstGeom prst="rect">
            <a:avLst/>
          </a:prstGeom>
        </p:spPr>
        <p:txBody>
          <a:bodyPr anchor="b" anchorCtr="0"/>
          <a:lstStyle>
            <a:lvl1pPr algn="ctr">
              <a:defRPr lang="en-US" sz="1200" smtClean="0">
                <a:solidFill>
                  <a:schemeClr val="tx2"/>
                </a:solidFill>
                <a:latin typeface="+mn-lt"/>
                <a:ea typeface="+mn-lt"/>
                <a:cs typeface="+mn-lt"/>
              </a:defRPr>
            </a:lvl1pPr>
          </a:lstStyle>
          <a:p>
            <a:endParaRPr lang="en-US" dirty="0"/>
          </a:p>
        </p:txBody>
      </p:sp>
      <p:sp>
        <p:nvSpPr>
          <p:cNvPr id="13" name="Rectangle 15"/>
          <p:cNvSpPr>
            <a:spLocks noGrp="1"/>
          </p:cNvSpPr>
          <p:nvPr>
            <p:ph type="sldNum" sz="quarter" idx="4"/>
          </p:nvPr>
        </p:nvSpPr>
        <p:spPr>
          <a:xfrm>
            <a:off x="6553200" y="6245225"/>
            <a:ext cx="2133600" cy="476250"/>
          </a:xfrm>
          <a:prstGeom prst="rect">
            <a:avLst/>
          </a:prstGeom>
        </p:spPr>
        <p:txBody>
          <a:bodyPr anchor="b" anchorCtr="0"/>
          <a:lstStyle>
            <a:lvl1pPr algn="r">
              <a:defRPr lang="en-US" sz="1200" smtClean="0">
                <a:solidFill>
                  <a:schemeClr val="tx2"/>
                </a:solidFill>
                <a:latin typeface="+mn-lt"/>
                <a:ea typeface="+mn-lt"/>
                <a:cs typeface="+mn-lt"/>
              </a:defRPr>
            </a:lvl1pPr>
          </a:lstStyle>
          <a:p>
            <a:fld id="{09548FD1-A9E7-46F5-8427-9DA832BB3C4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defPPr>
        <a:defRPr sz="4400">
          <a:solidFill>
            <a:schemeClr val="tx2">
              <a:shade val="85000"/>
              <a:satMod val="150000"/>
            </a:schemeClr>
          </a:solidFill>
          <a:latin typeface="+mj-lt"/>
          <a:ea typeface="+mj-ea"/>
          <a:cs typeface="+mj-cs"/>
        </a:defRPr>
      </a:defPPr>
      <a:lvl1pPr algn="ctr" eaLnBrk="1" hangingPunct="1">
        <a:buNone/>
        <a:defRPr lang="en-US" sz="4800" b="1" strike="noStrike" kern="1200" baseline="0" dirty="0" smtClean="0">
          <a:solidFill>
            <a:schemeClr val="tx2">
              <a:shade val="85000"/>
              <a:satMod val="150000"/>
            </a:schemeClr>
          </a:solidFill>
          <a:effectLst>
            <a:outerShdw blurRad="63500" dist="38100" dir="8220000" algn="tl" rotWithShape="0">
              <a:srgbClr val="000000">
                <a:alpha val="30000"/>
              </a:srgbClr>
            </a:outerShdw>
          </a:effectLst>
          <a:latin typeface="+mj-lt"/>
          <a:ea typeface="+mj-lt"/>
          <a:cs typeface="+mj-lt"/>
        </a:defRPr>
      </a:lvl1pPr>
    </p:titleStyle>
    <p:bodyStyle>
      <a:defPPr>
        <a:defRPr>
          <a:solidFill>
            <a:schemeClr val="tx1"/>
          </a:solidFill>
          <a:latin typeface="+mn-lt"/>
          <a:ea typeface="+mn-ea"/>
          <a:cs typeface="+mn-cs"/>
        </a:defRPr>
      </a:defPPr>
      <a:lvl1pPr marL="0" indent="-274320" algn="l" eaLnBrk="1" hangingPunct="1">
        <a:buClr>
          <a:schemeClr val="accent1"/>
        </a:buClr>
        <a:buSzPct val="80000"/>
        <a:buFont typeface="Wingdings 2" pitchFamily="18" charset="2"/>
        <a:buChar char=""/>
        <a:defRPr sz="2800">
          <a:solidFill>
            <a:schemeClr val="tx1"/>
          </a:solidFill>
          <a:latin typeface="+mn-lt"/>
          <a:ea typeface="+mn-lt"/>
          <a:cs typeface="+mn-lt"/>
        </a:defRPr>
      </a:lvl1pPr>
      <a:lvl2pPr marL="557784" indent="-228600" algn="l" eaLnBrk="1" hangingPunct="1">
        <a:buClr>
          <a:schemeClr val="tx2"/>
        </a:buClr>
        <a:buFont typeface="Wingdings 2" pitchFamily="18" charset="2"/>
        <a:buChar char=""/>
        <a:defRPr sz="2200">
          <a:solidFill>
            <a:schemeClr val="tx1"/>
          </a:solidFill>
          <a:latin typeface="+mn-lt"/>
          <a:ea typeface="+mn-lt"/>
          <a:cs typeface="+mn-lt"/>
        </a:defRPr>
      </a:lvl2pPr>
      <a:lvl3pPr marL="813816" indent="-228600" algn="l" eaLnBrk="1" hangingPunct="1">
        <a:buClr>
          <a:schemeClr val="accent1"/>
        </a:buClr>
        <a:buFont typeface="Wingdings 2" pitchFamily="18" charset="2"/>
        <a:buChar char=""/>
        <a:defRPr sz="2000">
          <a:solidFill>
            <a:schemeClr val="tx1"/>
          </a:solidFill>
          <a:latin typeface="+mn-lt"/>
          <a:ea typeface="+mn-lt"/>
          <a:cs typeface="+mn-lt"/>
        </a:defRPr>
      </a:lvl3pPr>
      <a:lvl4pPr marL="1069848" indent="-228600" algn="l" eaLnBrk="1" hangingPunct="1">
        <a:buClr>
          <a:schemeClr val="tx2"/>
        </a:buClr>
        <a:buFont typeface="Wingdings 2" pitchFamily="18" charset="2"/>
        <a:buChar char=""/>
        <a:defRPr sz="1800">
          <a:solidFill>
            <a:schemeClr val="tx1"/>
          </a:solidFill>
          <a:latin typeface="+mn-lt"/>
          <a:ea typeface="+mn-lt"/>
          <a:cs typeface="+mn-lt"/>
        </a:defRPr>
      </a:lvl4pPr>
      <a:lvl5pPr marL="1316736" indent="-228600" algn="l" eaLnBrk="1" hangingPunct="1">
        <a:buClr>
          <a:schemeClr val="accent1"/>
        </a:buClr>
        <a:buFont typeface="Wingdings 2" pitchFamily="18" charset="2"/>
        <a:buChar char=""/>
        <a:defRPr sz="1800">
          <a:solidFill>
            <a:schemeClr val="tx1"/>
          </a:solidFill>
          <a:latin typeface="+mn-lt"/>
          <a:ea typeface="+mn-lt"/>
          <a:cs typeface="+mn-lt"/>
        </a:defRPr>
      </a:lvl5pPr>
      <a:lvl6pPr marL="1572768" indent="-228600" algn="l" eaLnBrk="1" hangingPunct="1">
        <a:buClr>
          <a:schemeClr val="tx2"/>
        </a:buClr>
        <a:buFont typeface="Wingdings 2" pitchFamily="18" charset="2"/>
        <a:buChar char=""/>
        <a:defRPr lang="en-US" sz="1600" baseline="0" smtClean="0">
          <a:latin typeface="+mn-lt"/>
        </a:defRPr>
      </a:lvl6pPr>
      <a:lvl7pPr marL="1819656" indent="-228600" algn="l" eaLnBrk="1" hangingPunct="1">
        <a:buClr>
          <a:schemeClr val="accent1"/>
        </a:buClr>
        <a:buFont typeface="Wingdings 2" pitchFamily="18" charset="2"/>
        <a:buChar char=""/>
        <a:defRPr lang="en-US" sz="1600" baseline="0" smtClean="0">
          <a:latin typeface="+mn-lt"/>
        </a:defRPr>
      </a:lvl7pPr>
      <a:lvl8pPr marL="2066544" indent="-228600" algn="l" eaLnBrk="1" hangingPunct="1">
        <a:buClr>
          <a:schemeClr val="tx2"/>
        </a:buClr>
        <a:buFont typeface="Wingdings 2" pitchFamily="18" charset="2"/>
        <a:buChar char=""/>
        <a:defRPr sz="1600" baseline="0">
          <a:latin typeface="+mn-lt"/>
        </a:defRPr>
      </a:lvl8pPr>
      <a:lvl9pPr marL="2313432" indent="-228600" algn="l" eaLnBrk="1" hangingPunct="1">
        <a:buClr>
          <a:schemeClr val="accent1"/>
        </a:buClr>
        <a:buFont typeface="Wingdings 2" pitchFamily="18" charset="2"/>
        <a:buChar char=""/>
        <a:defRPr sz="1400" baseline="0">
          <a:latin typeface="+mn-lt"/>
        </a:defRPr>
      </a:lvl9pPr>
    </p:bodyStyle>
    <p:otherStyle>
      <a:defPPr>
        <a:defRPr>
          <a:solidFill>
            <a:schemeClr val="tx1"/>
          </a:solidFill>
          <a:latin typeface="+mn-lt"/>
          <a:ea typeface="+mn-ea"/>
          <a:cs typeface="+mn-cs"/>
        </a:defRPr>
      </a:defPPr>
      <a:lvl1pPr marL="0" eaLnBrk="1" hangingPunct="1"/>
      <a:lvl2pPr marL="457200" eaLnBrk="1" hangingPunct="1"/>
      <a:lvl3pPr marL="914400" eaLnBrk="1" hangingPunct="1"/>
      <a:lvl4pPr marL="1371600" eaLnBrk="1" hangingPunct="1"/>
      <a:lvl5pPr marL="1828800" eaLnBrk="1" hangingPunct="1"/>
      <a:lvl6pPr marL="2286000" eaLnBrk="1" hangingPunct="1"/>
      <a:lvl7pPr marL="2743200" eaLnBrk="1" hangingPunct="1"/>
      <a:lvl8pPr marL="3200400" eaLnBrk="1" hangingPunct="1"/>
      <a:lvl9pPr marL="3657600" eaLnBrk="1" hangingPunct="1"/>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57000"/>
                <a:satMod val="400000"/>
              </a:schemeClr>
            </a:gs>
            <a:gs pos="100000">
              <a:schemeClr val="bg2">
                <a:tint val="87000"/>
                <a:shade val="40000"/>
                <a:satMod val="5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39783" y="3046141"/>
            <a:ext cx="8458200" cy="1085851"/>
          </a:xfrm>
          <a:effectLst>
            <a:outerShdw blurRad="50800" dist="38100" algn="l" rotWithShape="0">
              <a:prstClr val="black">
                <a:alpha val="40000"/>
              </a:prstClr>
            </a:outerShdw>
          </a:effectLst>
        </p:spPr>
        <p:txBody>
          <a:bodyPr/>
          <a:lstStyle/>
          <a:p>
            <a:r>
              <a:rPr lang="en-US" dirty="0" smtClean="0"/>
              <a:t/>
            </a:r>
            <a:br>
              <a:rPr lang="en-US" dirty="0" smtClean="0"/>
            </a:br>
            <a:r>
              <a:rPr lang="en-US" dirty="0" smtClean="0"/>
              <a:t/>
            </a:r>
            <a:br>
              <a:rPr lang="en-US" dirty="0" smtClean="0"/>
            </a:br>
            <a:r>
              <a:rPr lang="en-US" dirty="0"/>
              <a:t/>
            </a:r>
            <a:br>
              <a:rPr lang="en-US" dirty="0"/>
            </a:br>
            <a:r>
              <a:rPr lang="en-US" dirty="0" smtClean="0"/>
              <a:t/>
            </a:r>
            <a:br>
              <a:rPr lang="en-US" dirty="0" smtClean="0"/>
            </a:br>
            <a:r>
              <a:rPr lang="en-US" sz="4000" i="1" dirty="0" smtClean="0">
                <a:solidFill>
                  <a:schemeClr val="tx1"/>
                </a:solidFill>
              </a:rPr>
              <a:t>“Brothers, Stop </a:t>
            </a:r>
            <a:r>
              <a:rPr lang="en-US" sz="4000" i="1" dirty="0">
                <a:solidFill>
                  <a:schemeClr val="tx1"/>
                </a:solidFill>
              </a:rPr>
              <a:t>Da Talk and Walk </a:t>
            </a:r>
            <a:r>
              <a:rPr lang="en-US" sz="4000" i="1" dirty="0" smtClean="0">
                <a:solidFill>
                  <a:schemeClr val="tx1"/>
                </a:solidFill>
              </a:rPr>
              <a:t>Da Walk, It All Matters”</a:t>
            </a:r>
            <a:endParaRPr lang="en-US" sz="4000" i="1" dirty="0">
              <a:solidFill>
                <a:schemeClr val="tx1"/>
              </a:solidFill>
            </a:endParaRPr>
          </a:p>
        </p:txBody>
      </p:sp>
      <p:sp>
        <p:nvSpPr>
          <p:cNvPr id="5" name="Rectangle 4"/>
          <p:cNvSpPr/>
          <p:nvPr/>
        </p:nvSpPr>
        <p:spPr>
          <a:xfrm>
            <a:off x="457200" y="152400"/>
            <a:ext cx="8153400" cy="2554545"/>
          </a:xfrm>
          <a:prstGeom prst="rect">
            <a:avLst/>
          </a:prstGeom>
          <a:noFill/>
        </p:spPr>
        <p:txBody>
          <a:bodyPr wrap="square" lIns="91440" tIns="45720" rIns="91440" bIns="45720">
            <a:spAutoFit/>
          </a:bodyPr>
          <a:lstStyle/>
          <a:p>
            <a:pPr algn="ctr"/>
            <a:r>
              <a:rPr lang="en-US" sz="3200" b="1" dirty="0" smtClean="0"/>
              <a:t>9</a:t>
            </a:r>
            <a:r>
              <a:rPr lang="en-US" sz="3200" b="1" baseline="30000" dirty="0" smtClean="0"/>
              <a:t>th</a:t>
            </a:r>
            <a:r>
              <a:rPr lang="en-US" sz="3200" b="1" dirty="0" smtClean="0"/>
              <a:t> Episcopal District of the AME Church </a:t>
            </a:r>
          </a:p>
          <a:p>
            <a:pPr algn="ctr"/>
            <a:endParaRPr lang="en-US" sz="3200" b="1" dirty="0" smtClean="0"/>
          </a:p>
          <a:p>
            <a:pPr algn="ctr"/>
            <a:endParaRPr lang="en-US" sz="3200" b="1" dirty="0"/>
          </a:p>
          <a:p>
            <a:pPr algn="ctr"/>
            <a:endParaRPr lang="en-US" sz="3200" b="1" dirty="0" smtClean="0"/>
          </a:p>
          <a:p>
            <a:pPr algn="ctr"/>
            <a:r>
              <a:rPr lang="en-US" sz="3200" b="1" dirty="0" smtClean="0"/>
              <a:t>6</a:t>
            </a:r>
            <a:r>
              <a:rPr lang="en-US" sz="3200" b="1" baseline="30000" dirty="0" smtClean="0"/>
              <a:t>th</a:t>
            </a:r>
            <a:r>
              <a:rPr lang="en-US" sz="3200" b="1" dirty="0" smtClean="0"/>
              <a:t> Annual </a:t>
            </a:r>
            <a:r>
              <a:rPr lang="en-US" sz="3200" b="1" dirty="0"/>
              <a:t>Men of Valor Conference </a:t>
            </a:r>
            <a:r>
              <a:rPr lang="en-US" sz="32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endParaRPr lang="en-US" sz="32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8" name="Subtitle 2"/>
          <p:cNvSpPr>
            <a:spLocks noGrp="1"/>
          </p:cNvSpPr>
          <p:nvPr>
            <p:ph type="subTitle" idx="1"/>
          </p:nvPr>
        </p:nvSpPr>
        <p:spPr>
          <a:xfrm>
            <a:off x="1295401" y="3886200"/>
            <a:ext cx="6629400" cy="2667000"/>
          </a:xfrm>
        </p:spPr>
        <p:txBody>
          <a:bodyPr>
            <a:normAutofit fontScale="47500" lnSpcReduction="20000"/>
          </a:bodyPr>
          <a:lstStyle/>
          <a:p>
            <a:endParaRPr lang="en-US" i="1" dirty="0" smtClean="0"/>
          </a:p>
          <a:p>
            <a:endParaRPr lang="en-US" i="1" dirty="0"/>
          </a:p>
          <a:p>
            <a:r>
              <a:rPr lang="en-US" i="1" dirty="0" smtClean="0"/>
              <a:t>Presenter:</a:t>
            </a:r>
          </a:p>
          <a:p>
            <a:endParaRPr lang="en-US" dirty="0" smtClean="0"/>
          </a:p>
          <a:p>
            <a:endParaRPr lang="en-US" sz="3600" dirty="0" smtClean="0"/>
          </a:p>
          <a:p>
            <a:r>
              <a:rPr lang="en-US" sz="5100" dirty="0" smtClean="0"/>
              <a:t>Rev. Ronald D. Sterling, D. Min., Pastor</a:t>
            </a:r>
          </a:p>
          <a:p>
            <a:r>
              <a:rPr lang="en-US" sz="5100" dirty="0" smtClean="0"/>
              <a:t>Saint Paul AME Church, Smithfield</a:t>
            </a:r>
          </a:p>
          <a:p>
            <a:endParaRPr lang="en-US" dirty="0"/>
          </a:p>
          <a:p>
            <a:r>
              <a:rPr lang="en-US" sz="3800" dirty="0"/>
              <a:t> </a:t>
            </a:r>
          </a:p>
          <a:p>
            <a:r>
              <a:rPr lang="en-US" sz="3800" dirty="0"/>
              <a:t>Rev. Dr. John Campbell &amp; Bro. Robert Turner</a:t>
            </a:r>
            <a:r>
              <a:rPr lang="en-US" sz="3800" dirty="0" smtClean="0"/>
              <a:t>,</a:t>
            </a:r>
          </a:p>
          <a:p>
            <a:r>
              <a:rPr lang="en-US" sz="3800" dirty="0" smtClean="0"/>
              <a:t> Sons of Allen District </a:t>
            </a:r>
            <a:r>
              <a:rPr lang="en-US" sz="3800" dirty="0"/>
              <a:t>Coordinators </a:t>
            </a:r>
          </a:p>
          <a:p>
            <a:r>
              <a:rPr lang="en-US" sz="3800" dirty="0"/>
              <a:t>Bishop James L. Davis, Presiding Prelate </a:t>
            </a:r>
            <a:endParaRPr lang="en-US" sz="3800" dirty="0" smtClean="0"/>
          </a:p>
          <a:p>
            <a:endParaRPr lang="en-US" sz="2600" i="1" dirty="0" smtClean="0"/>
          </a:p>
          <a:p>
            <a:endParaRPr lang="en-US" sz="2600" i="1" dirty="0" smtClean="0"/>
          </a:p>
          <a:p>
            <a:endParaRPr lang="en-US" sz="2600" i="1" dirty="0" smtClean="0"/>
          </a:p>
        </p:txBody>
      </p:sp>
      <p:pic>
        <p:nvPicPr>
          <p:cNvPr id="6" name="Picture 5"/>
          <p:cNvPicPr>
            <a:picLocks noChangeAspect="1"/>
          </p:cNvPicPr>
          <p:nvPr/>
        </p:nvPicPr>
        <p:blipFill>
          <a:blip r:embed="rId3" cstate="print"/>
          <a:stretch>
            <a:fillRect/>
          </a:stretch>
        </p:blipFill>
        <p:spPr>
          <a:xfrm>
            <a:off x="3810000" y="714878"/>
            <a:ext cx="1192500" cy="1429587"/>
          </a:xfrm>
          <a:prstGeom prst="rect">
            <a:avLst/>
          </a:prstGeom>
        </p:spPr>
      </p:pic>
      <p:pic>
        <p:nvPicPr>
          <p:cNvPr id="7" name="Content Placeholder 16" descr="Question.png"/>
          <p:cNvPicPr>
            <a:picLocks noChangeAspect="1"/>
          </p:cNvPicPr>
          <p:nvPr/>
        </p:nvPicPr>
        <p:blipFill>
          <a:blip r:embed="rId4" cstate="print">
            <a:lum/>
          </a:blip>
          <a:stretch>
            <a:fillRect/>
          </a:stretch>
        </p:blipFill>
        <p:spPr>
          <a:xfrm>
            <a:off x="7331255" y="3890554"/>
            <a:ext cx="1424761" cy="2180603"/>
          </a:xfrm>
          <a:prstGeom prst="rect">
            <a:avLst/>
          </a:prstGeom>
          <a:effectLst>
            <a:outerShdw blurRad="50800" dist="50800" dir="5400000" algn="ctr" rotWithShape="0">
              <a:schemeClr val="bg2">
                <a:lumMod val="50000"/>
              </a:schemeClr>
            </a:outerShdw>
          </a:effectLst>
        </p:spPr>
      </p:pic>
    </p:spTree>
  </p:cSld>
  <p:clrMapOvr>
    <a:masterClrMapping/>
  </p:clrMapOvr>
  <p:transition spd="slow">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AME Church</a:t>
            </a:r>
            <a:endParaRPr lang="en-US" dirty="0"/>
          </a:p>
        </p:txBody>
      </p:sp>
      <p:sp>
        <p:nvSpPr>
          <p:cNvPr id="3" name="Content Placeholder 2"/>
          <p:cNvSpPr>
            <a:spLocks noGrp="1"/>
          </p:cNvSpPr>
          <p:nvPr>
            <p:ph idx="1"/>
          </p:nvPr>
        </p:nvSpPr>
        <p:spPr/>
        <p:txBody>
          <a:bodyPr/>
          <a:lstStyle/>
          <a:p>
            <a:r>
              <a:rPr lang="en-US" dirty="0" smtClean="0"/>
              <a:t>The Mission</a:t>
            </a:r>
          </a:p>
          <a:p>
            <a:pPr lvl="1"/>
            <a:r>
              <a:rPr lang="en-US" dirty="0" smtClean="0"/>
              <a:t>To minister to the social, spiritual, and physical development of all people.</a:t>
            </a:r>
          </a:p>
          <a:p>
            <a:pPr lvl="1"/>
            <a:endParaRPr lang="en-US" dirty="0"/>
          </a:p>
          <a:p>
            <a:r>
              <a:rPr lang="en-US" dirty="0"/>
              <a:t>The </a:t>
            </a:r>
            <a:r>
              <a:rPr lang="en-US" dirty="0" smtClean="0"/>
              <a:t>Vision</a:t>
            </a:r>
            <a:endParaRPr lang="en-US" dirty="0"/>
          </a:p>
          <a:p>
            <a:pPr lvl="1"/>
            <a:r>
              <a:rPr lang="en-US" dirty="0" smtClean="0"/>
              <a:t>At every level of the Connection and in every local church, the AME Church shall engage in carrying out the spirit of the original Free African Society, out of which the AME Church evolved: that is, to seek out and save the lost, and to serve the needy. It is also the duty of the Church to continue to encourage all members to become involved in all aspects of church training.</a:t>
            </a:r>
            <a:endParaRPr lang="en-US" dirty="0"/>
          </a:p>
          <a:p>
            <a:pPr marL="329184" lvl="1" indent="0">
              <a:buNone/>
            </a:pPr>
            <a:endParaRPr lang="en-US" dirty="0" smtClean="0"/>
          </a:p>
          <a:p>
            <a:pPr marL="329184" lvl="1" indent="0">
              <a:buNone/>
            </a:pPr>
            <a:endParaRPr lang="en-US" dirty="0" smtClean="0"/>
          </a:p>
          <a:p>
            <a:pPr marL="329184" lvl="1" indent="0">
              <a:buNone/>
            </a:pPr>
            <a:endParaRPr lang="en-US" dirty="0"/>
          </a:p>
        </p:txBody>
      </p:sp>
      <p:sp>
        <p:nvSpPr>
          <p:cNvPr id="4" name="Slide Number Placeholder 3"/>
          <p:cNvSpPr>
            <a:spLocks noGrp="1"/>
          </p:cNvSpPr>
          <p:nvPr>
            <p:ph type="sldNum" sz="quarter" idx="12"/>
          </p:nvPr>
        </p:nvSpPr>
        <p:spPr/>
        <p:txBody>
          <a:bodyPr/>
          <a:lstStyle/>
          <a:p>
            <a:fld id="{09548FD1-A9E7-46F5-8427-9DA832BB3C49}" type="slidenum">
              <a:rPr lang="en-US" smtClean="0"/>
              <a:pPr/>
              <a:t>2</a:t>
            </a:fld>
            <a:endParaRPr lang="en-US" dirty="0"/>
          </a:p>
        </p:txBody>
      </p:sp>
    </p:spTree>
    <p:extLst>
      <p:ext uri="{BB962C8B-B14F-4D97-AF65-F5344CB8AC3E}">
        <p14:creationId xmlns:p14="http://schemas.microsoft.com/office/powerpoint/2010/main" val="20486188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Primary Objectives of</a:t>
            </a:r>
            <a:br>
              <a:rPr lang="en-US" dirty="0" smtClean="0"/>
            </a:br>
            <a:r>
              <a:rPr lang="en-US" dirty="0" smtClean="0"/>
              <a:t> Church Evangelism</a:t>
            </a:r>
            <a:endParaRPr lang="en-US" dirty="0"/>
          </a:p>
        </p:txBody>
      </p:sp>
      <p:sp>
        <p:nvSpPr>
          <p:cNvPr id="3" name="Content Placeholder 2"/>
          <p:cNvSpPr>
            <a:spLocks noGrp="1"/>
          </p:cNvSpPr>
          <p:nvPr>
            <p:ph idx="1"/>
          </p:nvPr>
        </p:nvSpPr>
        <p:spPr/>
        <p:txBody>
          <a:bodyPr>
            <a:normAutofit/>
          </a:bodyPr>
          <a:lstStyle/>
          <a:p>
            <a:r>
              <a:rPr lang="en-US" dirty="0" smtClean="0"/>
              <a:t>Go Make Disciples (Mt 28:19)</a:t>
            </a:r>
          </a:p>
          <a:p>
            <a:pPr lvl="1"/>
            <a:r>
              <a:rPr lang="en-US" dirty="0" smtClean="0"/>
              <a:t>Of all nations,  </a:t>
            </a:r>
          </a:p>
          <a:p>
            <a:pPr lvl="1"/>
            <a:r>
              <a:rPr lang="en-US" dirty="0" smtClean="0"/>
              <a:t>Baptize them</a:t>
            </a:r>
            <a:endParaRPr lang="en-US" sz="2000" dirty="0" smtClean="0"/>
          </a:p>
          <a:p>
            <a:pPr>
              <a:buNone/>
            </a:pPr>
            <a:endParaRPr lang="en-US" dirty="0" smtClean="0"/>
          </a:p>
          <a:p>
            <a:r>
              <a:rPr lang="en-US" dirty="0" smtClean="0"/>
              <a:t>Sent by Jesus (</a:t>
            </a:r>
            <a:r>
              <a:rPr lang="en-US" dirty="0" err="1" smtClean="0"/>
              <a:t>Jn</a:t>
            </a:r>
            <a:r>
              <a:rPr lang="en-US" dirty="0" smtClean="0"/>
              <a:t> 20:21)</a:t>
            </a:r>
          </a:p>
          <a:p>
            <a:pPr lvl="1"/>
            <a:r>
              <a:rPr lang="en-US" dirty="0" smtClean="0"/>
              <a:t>As the Father has sent me, even so I am sending you</a:t>
            </a:r>
            <a:endParaRPr lang="en-US" sz="2000" dirty="0" smtClean="0"/>
          </a:p>
          <a:p>
            <a:endParaRPr lang="en-US" dirty="0" smtClean="0"/>
          </a:p>
          <a:p>
            <a:r>
              <a:rPr lang="en-US" dirty="0" smtClean="0"/>
              <a:t>Receive Power (Acts 1:8)</a:t>
            </a:r>
          </a:p>
          <a:p>
            <a:pPr lvl="1"/>
            <a:r>
              <a:rPr lang="en-US" dirty="0" smtClean="0"/>
              <a:t>Be witnesses in Jerusalem and in all Judea and Samaria, and to the end of the earth</a:t>
            </a:r>
            <a:endParaRPr lang="en-US" sz="2000" dirty="0" smtClean="0"/>
          </a:p>
          <a:p>
            <a:endParaRPr lang="en-US" dirty="0" smtClean="0"/>
          </a:p>
          <a:p>
            <a:endParaRPr lang="en-US" sz="1800" dirty="0"/>
          </a:p>
        </p:txBody>
      </p:sp>
      <p:sp>
        <p:nvSpPr>
          <p:cNvPr id="4" name="Slide Number Placeholder 3"/>
          <p:cNvSpPr>
            <a:spLocks noGrp="1"/>
          </p:cNvSpPr>
          <p:nvPr>
            <p:ph type="sldNum" sz="quarter" idx="12"/>
          </p:nvPr>
        </p:nvSpPr>
        <p:spPr/>
        <p:txBody>
          <a:bodyPr/>
          <a:lstStyle/>
          <a:p>
            <a:fld id="{09548FD1-A9E7-46F5-8427-9DA832BB3C49}" type="slidenum">
              <a:rPr lang="en-US" smtClean="0"/>
              <a:pPr/>
              <a:t>3</a:t>
            </a:fld>
            <a:endParaRPr lang="en-US" dirty="0"/>
          </a:p>
        </p:txBody>
      </p:sp>
    </p:spTree>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Relational </a:t>
            </a:r>
            <a:endParaRPr lang="en-US" dirty="0"/>
          </a:p>
        </p:txBody>
      </p:sp>
      <p:sp>
        <p:nvSpPr>
          <p:cNvPr id="3" name="Content Placeholder 2"/>
          <p:cNvSpPr>
            <a:spLocks noGrp="1"/>
          </p:cNvSpPr>
          <p:nvPr>
            <p:ph idx="1"/>
          </p:nvPr>
        </p:nvSpPr>
        <p:spPr/>
        <p:txBody>
          <a:bodyPr>
            <a:normAutofit/>
          </a:bodyPr>
          <a:lstStyle/>
          <a:p>
            <a:r>
              <a:rPr lang="en-US" dirty="0" smtClean="0"/>
              <a:t>Vertical Relationship with the Lord</a:t>
            </a:r>
          </a:p>
          <a:p>
            <a:pPr lvl="1"/>
            <a:r>
              <a:rPr lang="en-US" dirty="0" smtClean="0"/>
              <a:t>“Love the Lord your God with all your heart and with all your soul and with all your strength and with all your mind” </a:t>
            </a:r>
            <a:r>
              <a:rPr lang="en-US" sz="1800" dirty="0" smtClean="0"/>
              <a:t>(Lk 10:27).</a:t>
            </a:r>
          </a:p>
          <a:p>
            <a:pPr lvl="1"/>
            <a:r>
              <a:rPr lang="en-US" dirty="0" smtClean="0"/>
              <a:t>“Serious ministry,</a:t>
            </a:r>
            <a:r>
              <a:rPr lang="en-US" baseline="30000" dirty="0" smtClean="0"/>
              <a:t> </a:t>
            </a:r>
            <a:r>
              <a:rPr lang="en-US" dirty="0" smtClean="0"/>
              <a:t>says Dr. Lyle Dorsett, requires that one</a:t>
            </a:r>
          </a:p>
          <a:p>
            <a:pPr lvl="3"/>
            <a:r>
              <a:rPr lang="en-US" sz="2000" i="1" dirty="0" smtClean="0"/>
              <a:t>Go deep with the Lord;</a:t>
            </a:r>
          </a:p>
          <a:p>
            <a:pPr lvl="3"/>
            <a:r>
              <a:rPr lang="en-US" sz="2000" i="1" dirty="0" smtClean="0"/>
              <a:t>Be radical about your calling;</a:t>
            </a:r>
          </a:p>
          <a:p>
            <a:pPr lvl="3"/>
            <a:r>
              <a:rPr lang="en-US" sz="2000" i="1" dirty="0" smtClean="0"/>
              <a:t>Spend time in solitude with the Lord;</a:t>
            </a:r>
          </a:p>
          <a:p>
            <a:pPr lvl="3"/>
            <a:r>
              <a:rPr lang="en-US" sz="2000" i="1" dirty="0" smtClean="0"/>
              <a:t>Be in the Word.”</a:t>
            </a:r>
            <a:r>
              <a:rPr lang="en-US" sz="2000" baseline="30000" dirty="0" smtClean="0"/>
              <a:t> 1</a:t>
            </a:r>
            <a:r>
              <a:rPr lang="en-US" sz="2000" dirty="0" smtClean="0"/>
              <a:t> </a:t>
            </a:r>
            <a:endParaRPr lang="en-US" sz="2000" i="1" dirty="0" smtClean="0"/>
          </a:p>
          <a:p>
            <a:pPr lvl="2">
              <a:buNone/>
            </a:pPr>
            <a:endParaRPr lang="en-US" dirty="0" smtClean="0"/>
          </a:p>
          <a:p>
            <a:pPr lvl="1">
              <a:buNone/>
            </a:pPr>
            <a:endParaRPr lang="en-US" dirty="0" smtClean="0"/>
          </a:p>
          <a:p>
            <a:pPr lvl="2"/>
            <a:endParaRPr lang="en-US" dirty="0" smtClean="0"/>
          </a:p>
          <a:p>
            <a:pPr lvl="1">
              <a:buNone/>
            </a:pPr>
            <a:endParaRPr lang="en-US" dirty="0" smtClean="0"/>
          </a:p>
          <a:p>
            <a:pPr>
              <a:buNone/>
            </a:pPr>
            <a:endParaRPr lang="en-US" dirty="0" smtClean="0"/>
          </a:p>
          <a:p>
            <a:endParaRPr lang="en-US" dirty="0"/>
          </a:p>
        </p:txBody>
      </p:sp>
      <p:sp>
        <p:nvSpPr>
          <p:cNvPr id="4" name="Slide Number Placeholder 3"/>
          <p:cNvSpPr>
            <a:spLocks noGrp="1"/>
          </p:cNvSpPr>
          <p:nvPr>
            <p:ph type="sldNum" sz="quarter" idx="12"/>
          </p:nvPr>
        </p:nvSpPr>
        <p:spPr>
          <a:xfrm>
            <a:off x="8458200" y="6248400"/>
            <a:ext cx="381000" cy="476250"/>
          </a:xfrm>
        </p:spPr>
        <p:txBody>
          <a:bodyPr/>
          <a:lstStyle/>
          <a:p>
            <a:pPr algn="l"/>
            <a:r>
              <a:rPr lang="en-US" dirty="0" smtClean="0"/>
              <a:t>					                                               	</a:t>
            </a:r>
            <a:fld id="{09548FD1-A9E7-46F5-8427-9DA832BB3C49}" type="slidenum">
              <a:rPr lang="en-US" smtClean="0"/>
              <a:pPr algn="l"/>
              <a:t>4</a:t>
            </a:fld>
            <a:endParaRPr lang="en-US" dirty="0"/>
          </a:p>
        </p:txBody>
      </p:sp>
      <p:sp>
        <p:nvSpPr>
          <p:cNvPr id="5" name="TextBox 4"/>
          <p:cNvSpPr txBox="1"/>
          <p:nvPr/>
        </p:nvSpPr>
        <p:spPr>
          <a:xfrm>
            <a:off x="381000" y="5867400"/>
            <a:ext cx="7696200" cy="381000"/>
          </a:xfrm>
          <a:prstGeom prst="rect">
            <a:avLst/>
          </a:prstGeom>
          <a:noFill/>
        </p:spPr>
        <p:txBody>
          <a:bodyPr wrap="square" rtlCol="0">
            <a:spAutoFit/>
          </a:bodyPr>
          <a:lstStyle/>
          <a:p>
            <a:endParaRPr lang="en-US" dirty="0"/>
          </a:p>
        </p:txBody>
      </p:sp>
      <p:sp>
        <p:nvSpPr>
          <p:cNvPr id="6" name="TextBox 5"/>
          <p:cNvSpPr txBox="1"/>
          <p:nvPr/>
        </p:nvSpPr>
        <p:spPr>
          <a:xfrm>
            <a:off x="533400" y="6324600"/>
            <a:ext cx="8001000" cy="415498"/>
          </a:xfrm>
          <a:prstGeom prst="rect">
            <a:avLst/>
          </a:prstGeom>
          <a:noFill/>
        </p:spPr>
        <p:txBody>
          <a:bodyPr wrap="square" rtlCol="0">
            <a:spAutoFit/>
          </a:bodyPr>
          <a:lstStyle/>
          <a:p>
            <a:r>
              <a:rPr lang="en-US" sz="1050" dirty="0" smtClean="0"/>
              <a:t>1. Lyle W. Dorsett, Billy Graham Professor of Evangelism, Beeson Divinity School  at Samford University , Interview by Ronald D. Sterling, November 29, 2005) </a:t>
            </a:r>
            <a:endParaRPr lang="en-US" sz="1050" dirty="0"/>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57000"/>
                <a:satMod val="400000"/>
              </a:schemeClr>
            </a:gs>
            <a:gs pos="98000">
              <a:schemeClr val="bg2">
                <a:tint val="87000"/>
                <a:shade val="40000"/>
                <a:satMod val="5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Relational </a:t>
            </a:r>
            <a:endParaRPr lang="en-US" dirty="0"/>
          </a:p>
        </p:txBody>
      </p:sp>
      <p:sp>
        <p:nvSpPr>
          <p:cNvPr id="3" name="Content Placeholder 2"/>
          <p:cNvSpPr>
            <a:spLocks noGrp="1"/>
          </p:cNvSpPr>
          <p:nvPr>
            <p:ph idx="1"/>
          </p:nvPr>
        </p:nvSpPr>
        <p:spPr/>
        <p:txBody>
          <a:bodyPr>
            <a:normAutofit/>
          </a:bodyPr>
          <a:lstStyle/>
          <a:p>
            <a:r>
              <a:rPr lang="en-US" dirty="0" smtClean="0"/>
              <a:t>Vertical Relationship with the Lord</a:t>
            </a:r>
            <a:r>
              <a:rPr lang="en-US" sz="1400" i="1" dirty="0" smtClean="0"/>
              <a:t>cont</a:t>
            </a:r>
            <a:r>
              <a:rPr lang="en-US" sz="1800" dirty="0" smtClean="0"/>
              <a:t>…</a:t>
            </a:r>
            <a:endParaRPr lang="en-US" dirty="0" smtClean="0"/>
          </a:p>
          <a:p>
            <a:pPr lvl="1"/>
            <a:r>
              <a:rPr lang="en-US" dirty="0" smtClean="0"/>
              <a:t>Be a “living testimony” of God’s grace and mercy </a:t>
            </a:r>
          </a:p>
          <a:p>
            <a:pPr lvl="2"/>
            <a:r>
              <a:rPr lang="en-US" dirty="0" smtClean="0"/>
              <a:t>“When they saw the boldness of Peter and John…they recognized that they had been with Jesus” (Acts 4:13).</a:t>
            </a:r>
          </a:p>
          <a:p>
            <a:pPr lvl="2"/>
            <a:r>
              <a:rPr lang="en-US" dirty="0" smtClean="0"/>
              <a:t>“No longer conformed to the ways of the world, but transformed through  the renewing of the mind” (Rom 12:2).</a:t>
            </a:r>
          </a:p>
          <a:p>
            <a:pPr lvl="2">
              <a:buNone/>
            </a:pPr>
            <a:endParaRPr lang="en-US" dirty="0" smtClean="0"/>
          </a:p>
          <a:p>
            <a:r>
              <a:rPr lang="en-US" dirty="0" smtClean="0"/>
              <a:t>Horizontal Relationship with Others</a:t>
            </a:r>
          </a:p>
          <a:p>
            <a:pPr lvl="1"/>
            <a:r>
              <a:rPr lang="en-US" dirty="0" smtClean="0"/>
              <a:t>“And, love your neighbor as yourself” (Lk 10:27)</a:t>
            </a:r>
          </a:p>
          <a:p>
            <a:pPr lvl="1"/>
            <a:r>
              <a:rPr lang="en-US" dirty="0" smtClean="0"/>
              <a:t>“I was naked and you clothed me, I was sick and you visited me, I was in prison and you came to me” (Mt 25:36).</a:t>
            </a:r>
          </a:p>
          <a:p>
            <a:pPr lvl="1"/>
            <a:r>
              <a:rPr lang="en-US" dirty="0" smtClean="0"/>
              <a:t>Hospitable “love of strangers” Those who are not like us</a:t>
            </a:r>
          </a:p>
          <a:p>
            <a:pPr marL="329184" lvl="1" indent="0">
              <a:buNone/>
            </a:pPr>
            <a:r>
              <a:rPr lang="en-US" dirty="0" smtClean="0"/>
              <a:t>    (1 Tim 3:2, Tit 1:8)</a:t>
            </a:r>
          </a:p>
          <a:p>
            <a:pPr lvl="1">
              <a:buNone/>
            </a:pPr>
            <a:endParaRPr lang="en-US" dirty="0" smtClean="0"/>
          </a:p>
          <a:p>
            <a:pPr lvl="2">
              <a:buNone/>
            </a:pPr>
            <a:endParaRPr lang="en-US" dirty="0" smtClean="0"/>
          </a:p>
          <a:p>
            <a:pPr lvl="1">
              <a:buNone/>
            </a:pPr>
            <a:endParaRPr lang="en-US" dirty="0" smtClean="0"/>
          </a:p>
          <a:p>
            <a:pPr>
              <a:buNone/>
            </a:pPr>
            <a:endParaRPr lang="en-US" dirty="0" smtClean="0"/>
          </a:p>
          <a:p>
            <a:endParaRPr lang="en-US" dirty="0"/>
          </a:p>
        </p:txBody>
      </p:sp>
      <p:sp>
        <p:nvSpPr>
          <p:cNvPr id="4" name="Slide Number Placeholder 3"/>
          <p:cNvSpPr>
            <a:spLocks noGrp="1"/>
          </p:cNvSpPr>
          <p:nvPr>
            <p:ph type="sldNum" sz="quarter" idx="12"/>
          </p:nvPr>
        </p:nvSpPr>
        <p:spPr>
          <a:xfrm>
            <a:off x="228600" y="6245225"/>
            <a:ext cx="8686800" cy="476250"/>
          </a:xfrm>
        </p:spPr>
        <p:txBody>
          <a:bodyPr/>
          <a:lstStyle/>
          <a:p>
            <a:fld id="{09548FD1-A9E7-46F5-8427-9DA832BB3C49}" type="slidenum">
              <a:rPr lang="en-US" smtClean="0"/>
              <a:pPr/>
              <a:t>5</a:t>
            </a:fld>
            <a:endParaRPr lang="en-US" dirty="0"/>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Relational </a:t>
            </a:r>
            <a:endParaRPr lang="en-US" dirty="0"/>
          </a:p>
        </p:txBody>
      </p:sp>
      <p:sp>
        <p:nvSpPr>
          <p:cNvPr id="3" name="Content Placeholder 2"/>
          <p:cNvSpPr>
            <a:spLocks noGrp="1"/>
          </p:cNvSpPr>
          <p:nvPr>
            <p:ph idx="1"/>
          </p:nvPr>
        </p:nvSpPr>
        <p:spPr/>
        <p:txBody>
          <a:bodyPr>
            <a:normAutofit/>
          </a:bodyPr>
          <a:lstStyle/>
          <a:p>
            <a:r>
              <a:rPr lang="en-US" dirty="0" smtClean="0"/>
              <a:t>Heart for Those Outside the Will of God</a:t>
            </a:r>
          </a:p>
          <a:p>
            <a:pPr lvl="1"/>
            <a:r>
              <a:rPr lang="en-US" dirty="0" smtClean="0"/>
              <a:t>Prayer</a:t>
            </a:r>
          </a:p>
          <a:p>
            <a:pPr lvl="2"/>
            <a:r>
              <a:rPr lang="en-US" dirty="0" smtClean="0"/>
              <a:t>“The harvest is plentiful but the laborers are few” (Mt 10:37).</a:t>
            </a:r>
          </a:p>
          <a:p>
            <a:pPr lvl="3"/>
            <a:r>
              <a:rPr lang="en-US" dirty="0" smtClean="0"/>
              <a:t>Nonbelievers are lost.</a:t>
            </a:r>
          </a:p>
          <a:p>
            <a:pPr lvl="3"/>
            <a:r>
              <a:rPr lang="en-US" dirty="0" smtClean="0"/>
              <a:t>Some believers have lost their way.</a:t>
            </a:r>
          </a:p>
          <a:p>
            <a:pPr lvl="1"/>
            <a:r>
              <a:rPr lang="en-US" dirty="0" smtClean="0"/>
              <a:t>Brokenness</a:t>
            </a:r>
          </a:p>
          <a:p>
            <a:pPr lvl="2"/>
            <a:r>
              <a:rPr lang="en-US" dirty="0" smtClean="0"/>
              <a:t>Divine plan of salvation</a:t>
            </a:r>
          </a:p>
          <a:p>
            <a:pPr lvl="3"/>
            <a:r>
              <a:rPr lang="en-US" dirty="0" smtClean="0"/>
              <a:t>God’s love for humanity (Jn 3:16; Rom 5:8; 2 Cor 5:19, Rom 3:23)</a:t>
            </a:r>
          </a:p>
          <a:p>
            <a:pPr lvl="2"/>
            <a:r>
              <a:rPr lang="en-US" dirty="0" smtClean="0"/>
              <a:t>Personal brokenness within the faith community</a:t>
            </a:r>
          </a:p>
          <a:p>
            <a:pPr lvl="3"/>
            <a:r>
              <a:rPr lang="en-US" dirty="0" smtClean="0"/>
              <a:t>Your personal testimony of God’s transforming power (2 Cor 5:17)</a:t>
            </a:r>
          </a:p>
          <a:p>
            <a:pPr lvl="3"/>
            <a:r>
              <a:rPr lang="en-US" dirty="0" smtClean="0"/>
              <a:t>God uses “our misery and turns it into ministry” (Sterling, 2006).</a:t>
            </a:r>
          </a:p>
          <a:p>
            <a:pPr lvl="3"/>
            <a:r>
              <a:rPr lang="en-US" dirty="0" smtClean="0"/>
              <a:t>Reach back and help others (Lk 22:32).</a:t>
            </a:r>
          </a:p>
          <a:p>
            <a:pPr lvl="3">
              <a:buNone/>
            </a:pPr>
            <a:endParaRPr lang="en-US" dirty="0" smtClean="0"/>
          </a:p>
          <a:p>
            <a:pPr lvl="2"/>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09548FD1-A9E7-46F5-8427-9DA832BB3C49}" type="slidenum">
              <a:rPr lang="en-US" smtClean="0"/>
              <a:pPr/>
              <a:t>6</a:t>
            </a:fld>
            <a:endParaRPr lang="en-US" dirty="0"/>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Disciples of Christ</a:t>
            </a:r>
            <a:endParaRPr lang="en-US" dirty="0"/>
          </a:p>
        </p:txBody>
      </p:sp>
      <p:sp>
        <p:nvSpPr>
          <p:cNvPr id="3" name="Content Placeholder 2"/>
          <p:cNvSpPr>
            <a:spLocks noGrp="1"/>
          </p:cNvSpPr>
          <p:nvPr>
            <p:ph idx="1"/>
          </p:nvPr>
        </p:nvSpPr>
        <p:spPr/>
        <p:txBody>
          <a:bodyPr/>
          <a:lstStyle/>
          <a:p>
            <a:r>
              <a:rPr lang="en-US" dirty="0" smtClean="0"/>
              <a:t>Contemporary Definition</a:t>
            </a:r>
          </a:p>
          <a:p>
            <a:pPr lvl="1"/>
            <a:r>
              <a:rPr lang="en-US" dirty="0" smtClean="0"/>
              <a:t>A Christian disciple, according to Michael J. Wilkins, is “One who has come to Jesus for eternal life, has claimed him as Savior and God, and has embarked upon the life of following him.”</a:t>
            </a:r>
          </a:p>
          <a:p>
            <a:r>
              <a:rPr lang="en-US" dirty="0" smtClean="0"/>
              <a:t>Chosen Vessels</a:t>
            </a:r>
          </a:p>
          <a:p>
            <a:pPr lvl="1"/>
            <a:r>
              <a:rPr lang="en-US" dirty="0" smtClean="0"/>
              <a:t>All believers (Jn 3:7)</a:t>
            </a:r>
          </a:p>
          <a:p>
            <a:pPr lvl="1"/>
            <a:r>
              <a:rPr lang="en-US" dirty="0" smtClean="0"/>
              <a:t>Gifted Individuals (Eph 4:11)</a:t>
            </a:r>
          </a:p>
          <a:p>
            <a:r>
              <a:rPr lang="en-US" dirty="0" smtClean="0"/>
              <a:t>Spirit-empowered</a:t>
            </a:r>
          </a:p>
          <a:p>
            <a:pPr lvl="1"/>
            <a:r>
              <a:rPr lang="en-US" dirty="0" smtClean="0"/>
              <a:t>“You shall receive power after you have received the Holy Ghost and you shall be witnesses…” (Acts 1:8; 4:33)</a:t>
            </a:r>
          </a:p>
          <a:p>
            <a:pPr lvl="1"/>
            <a:endParaRPr lang="en-US" dirty="0" smtClean="0"/>
          </a:p>
          <a:p>
            <a:pPr lvl="1"/>
            <a:endParaRPr lang="en-US" dirty="0" smtClean="0"/>
          </a:p>
          <a:p>
            <a:pPr lvl="1">
              <a:buNone/>
            </a:pPr>
            <a:endParaRPr lang="en-US" dirty="0" smtClean="0"/>
          </a:p>
          <a:p>
            <a:pPr>
              <a:buNone/>
            </a:pPr>
            <a:endParaRPr lang="en-US" dirty="0"/>
          </a:p>
        </p:txBody>
      </p:sp>
      <p:sp>
        <p:nvSpPr>
          <p:cNvPr id="4" name="Slide Number Placeholder 3"/>
          <p:cNvSpPr>
            <a:spLocks noGrp="1"/>
          </p:cNvSpPr>
          <p:nvPr>
            <p:ph type="sldNum" sz="quarter" idx="12"/>
          </p:nvPr>
        </p:nvSpPr>
        <p:spPr>
          <a:xfrm>
            <a:off x="228600" y="6245225"/>
            <a:ext cx="8458200" cy="476250"/>
          </a:xfrm>
        </p:spPr>
        <p:txBody>
          <a:bodyPr/>
          <a:lstStyle/>
          <a:p>
            <a:r>
              <a:rPr lang="en-US" dirty="0"/>
              <a:t>2</a:t>
            </a:r>
            <a:r>
              <a:rPr lang="en-US" dirty="0" smtClean="0"/>
              <a:t> . Michael J. Wilkins. </a:t>
            </a:r>
            <a:r>
              <a:rPr lang="en-US" i="1" dirty="0" smtClean="0"/>
              <a:t>Following the Master: A Biblical Theology of Discipleship. </a:t>
            </a:r>
            <a:r>
              <a:rPr lang="en-US" dirty="0" smtClean="0"/>
              <a:t>(Grand Rapids: Zondervan, 1992),  41.			</a:t>
            </a:r>
            <a:fld id="{09548FD1-A9E7-46F5-8427-9DA832BB3C49}" type="slidenum">
              <a:rPr lang="en-US" smtClean="0"/>
              <a:pPr/>
              <a:t>7</a:t>
            </a:fld>
            <a:endParaRPr lang="en-US" dirty="0"/>
          </a:p>
        </p:txBody>
      </p:sp>
      <p:sp>
        <p:nvSpPr>
          <p:cNvPr id="5" name="TextBox 4"/>
          <p:cNvSpPr txBox="1"/>
          <p:nvPr/>
        </p:nvSpPr>
        <p:spPr>
          <a:xfrm>
            <a:off x="7467600" y="2667000"/>
            <a:ext cx="228600" cy="338554"/>
          </a:xfrm>
          <a:prstGeom prst="rect">
            <a:avLst/>
          </a:prstGeom>
          <a:noFill/>
        </p:spPr>
        <p:txBody>
          <a:bodyPr wrap="square" rtlCol="0">
            <a:spAutoFit/>
          </a:bodyPr>
          <a:lstStyle/>
          <a:p>
            <a:r>
              <a:rPr lang="en-US" sz="1600" dirty="0" smtClean="0"/>
              <a:t>2</a:t>
            </a:r>
            <a:endParaRPr lang="en-US" sz="1600" dirty="0"/>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Where of Evangelism </a:t>
            </a:r>
            <a:r>
              <a:rPr lang="en-US" sz="2000" dirty="0" smtClean="0"/>
              <a:t>(Acts 1:8)</a:t>
            </a:r>
            <a:endParaRPr lang="en-US" dirty="0"/>
          </a:p>
        </p:txBody>
      </p:sp>
      <p:sp>
        <p:nvSpPr>
          <p:cNvPr id="3" name="Content Placeholder 2"/>
          <p:cNvSpPr>
            <a:spLocks noGrp="1"/>
          </p:cNvSpPr>
          <p:nvPr>
            <p:ph idx="1"/>
          </p:nvPr>
        </p:nvSpPr>
        <p:spPr/>
        <p:txBody>
          <a:bodyPr>
            <a:normAutofit/>
          </a:bodyPr>
          <a:lstStyle/>
          <a:p>
            <a:r>
              <a:rPr lang="en-US" dirty="0" smtClean="0"/>
              <a:t>Jerusalem</a:t>
            </a:r>
          </a:p>
          <a:p>
            <a:pPr lvl="1"/>
            <a:r>
              <a:rPr lang="en-US" dirty="0" smtClean="0"/>
              <a:t>Evangelism starts in the home and the church. </a:t>
            </a:r>
          </a:p>
          <a:p>
            <a:pPr lvl="1"/>
            <a:r>
              <a:rPr lang="en-US" dirty="0" smtClean="0"/>
              <a:t>The Gospel can spread as a result of persecution </a:t>
            </a:r>
            <a:r>
              <a:rPr lang="en-US" b="1" i="1" dirty="0" smtClean="0"/>
              <a:t>in your Jerusalem</a:t>
            </a:r>
            <a:r>
              <a:rPr lang="en-US" i="1" dirty="0" smtClean="0"/>
              <a:t> </a:t>
            </a:r>
            <a:r>
              <a:rPr lang="en-US" dirty="0" smtClean="0"/>
              <a:t>(Acts 8:1).</a:t>
            </a:r>
          </a:p>
          <a:p>
            <a:r>
              <a:rPr lang="en-US" dirty="0" smtClean="0"/>
              <a:t>Judea - Samaria</a:t>
            </a:r>
          </a:p>
          <a:p>
            <a:pPr lvl="1"/>
            <a:r>
              <a:rPr lang="en-US" dirty="0" smtClean="0"/>
              <a:t>Result of persecution at Jerusalem</a:t>
            </a:r>
          </a:p>
          <a:p>
            <a:pPr lvl="1"/>
            <a:r>
              <a:rPr lang="en-US" dirty="0" smtClean="0"/>
              <a:t>Occurred in surrounding communities (Acts 8:4; 10:37)</a:t>
            </a:r>
          </a:p>
          <a:p>
            <a:pPr lvl="1"/>
            <a:r>
              <a:rPr lang="en-US" dirty="0" smtClean="0"/>
              <a:t>Not by the twelve, but through Philip the evangelist (Acts 8:5)</a:t>
            </a:r>
          </a:p>
          <a:p>
            <a:r>
              <a:rPr lang="en-US" dirty="0" smtClean="0"/>
              <a:t>Uttermost Part of the Earth</a:t>
            </a:r>
          </a:p>
          <a:p>
            <a:pPr lvl="1"/>
            <a:r>
              <a:rPr lang="en-US" dirty="0" smtClean="0"/>
              <a:t>People of different ethnicities (Acts 9:15; 13:47)</a:t>
            </a:r>
          </a:p>
          <a:p>
            <a:pPr lvl="1"/>
            <a:r>
              <a:rPr lang="en-US" dirty="0" smtClean="0"/>
              <a:t>Paul was sent to the Gentiles (Acts 9:4-19).</a:t>
            </a:r>
          </a:p>
          <a:p>
            <a:pPr lvl="1"/>
            <a:endParaRPr lang="en-US" dirty="0" smtClean="0"/>
          </a:p>
          <a:p>
            <a:pPr lvl="1"/>
            <a:endParaRPr lang="en-US" dirty="0" smtClean="0"/>
          </a:p>
        </p:txBody>
      </p:sp>
      <p:sp>
        <p:nvSpPr>
          <p:cNvPr id="4" name="Slide Number Placeholder 3"/>
          <p:cNvSpPr>
            <a:spLocks noGrp="1"/>
          </p:cNvSpPr>
          <p:nvPr>
            <p:ph type="sldNum" sz="quarter" idx="12"/>
          </p:nvPr>
        </p:nvSpPr>
        <p:spPr/>
        <p:txBody>
          <a:bodyPr/>
          <a:lstStyle/>
          <a:p>
            <a:fld id="{09548FD1-A9E7-46F5-8427-9DA832BB3C49}" type="slidenum">
              <a:rPr lang="en-US" smtClean="0"/>
              <a:pPr/>
              <a:t>8</a:t>
            </a:fld>
            <a:endParaRPr lang="en-US" dirty="0"/>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Out of the Boat</a:t>
            </a:r>
            <a:endParaRPr lang="en-US" dirty="0"/>
          </a:p>
        </p:txBody>
      </p:sp>
      <p:sp>
        <p:nvSpPr>
          <p:cNvPr id="3" name="Content Placeholder 2"/>
          <p:cNvSpPr>
            <a:spLocks noGrp="1"/>
          </p:cNvSpPr>
          <p:nvPr>
            <p:ph idx="1"/>
          </p:nvPr>
        </p:nvSpPr>
        <p:spPr/>
        <p:txBody>
          <a:bodyPr/>
          <a:lstStyle/>
          <a:p>
            <a:endParaRPr lang="en-US" dirty="0" smtClean="0"/>
          </a:p>
          <a:p>
            <a:r>
              <a:rPr lang="en-US" dirty="0" smtClean="0"/>
              <a:t>At Whose Word?</a:t>
            </a:r>
          </a:p>
          <a:p>
            <a:pPr lvl="1"/>
            <a:r>
              <a:rPr lang="en-US" dirty="0" smtClean="0"/>
              <a:t>At the bidding of the Lord (Mt 14:28)</a:t>
            </a:r>
          </a:p>
          <a:p>
            <a:r>
              <a:rPr lang="en-US" dirty="0" smtClean="0"/>
              <a:t>When?</a:t>
            </a:r>
          </a:p>
          <a:p>
            <a:pPr lvl="1"/>
            <a:r>
              <a:rPr lang="en-US" dirty="0" smtClean="0"/>
              <a:t>At His direction (Mt 14:29)</a:t>
            </a:r>
          </a:p>
          <a:p>
            <a:r>
              <a:rPr lang="en-US" dirty="0" smtClean="0"/>
              <a:t>Where?</a:t>
            </a:r>
          </a:p>
          <a:p>
            <a:pPr lvl="1"/>
            <a:r>
              <a:rPr lang="en-US" dirty="0" smtClean="0"/>
              <a:t>Wherever He leads (Mt 14:29)</a:t>
            </a:r>
          </a:p>
          <a:p>
            <a:pPr>
              <a:buNone/>
            </a:pPr>
            <a:endParaRPr lang="en-US" dirty="0" smtClean="0"/>
          </a:p>
          <a:p>
            <a:pPr lvl="1"/>
            <a:endParaRPr lang="en-US" dirty="0" smtClean="0"/>
          </a:p>
          <a:p>
            <a:pPr lvl="1"/>
            <a:endParaRPr lang="en-US" dirty="0" smtClean="0"/>
          </a:p>
        </p:txBody>
      </p:sp>
      <p:sp>
        <p:nvSpPr>
          <p:cNvPr id="4" name="Slide Number Placeholder 3"/>
          <p:cNvSpPr>
            <a:spLocks noGrp="1"/>
          </p:cNvSpPr>
          <p:nvPr>
            <p:ph type="sldNum" sz="quarter" idx="12"/>
          </p:nvPr>
        </p:nvSpPr>
        <p:spPr/>
        <p:txBody>
          <a:bodyPr/>
          <a:lstStyle/>
          <a:p>
            <a:fld id="{09548FD1-A9E7-46F5-8427-9DA832BB3C49}" type="slidenum">
              <a:rPr lang="en-US" smtClean="0"/>
              <a:pPr/>
              <a:t>9</a:t>
            </a:fld>
            <a:endParaRPr lang="en-US" dirty="0"/>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Out of the Boat</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Requirements?</a:t>
            </a:r>
          </a:p>
          <a:p>
            <a:pPr lvl="1"/>
            <a:r>
              <a:rPr lang="en-US" dirty="0" smtClean="0"/>
              <a:t>Effectual and Fervent Prayer</a:t>
            </a:r>
          </a:p>
          <a:p>
            <a:pPr lvl="2"/>
            <a:r>
              <a:rPr lang="en-US" dirty="0" smtClean="0"/>
              <a:t>The prayers of the righteous avails much power (Jas 5:16).</a:t>
            </a:r>
          </a:p>
          <a:p>
            <a:pPr lvl="2"/>
            <a:r>
              <a:rPr lang="en-US" dirty="0" smtClean="0"/>
              <a:t>We must pray without ceasing (1 Thes 5:17).</a:t>
            </a:r>
          </a:p>
          <a:p>
            <a:pPr lvl="1"/>
            <a:r>
              <a:rPr lang="en-US" dirty="0" smtClean="0"/>
              <a:t>“Crisis of Belief”</a:t>
            </a:r>
            <a:endParaRPr lang="en-US" baseline="30000" dirty="0" smtClean="0"/>
          </a:p>
          <a:p>
            <a:pPr lvl="2"/>
            <a:r>
              <a:rPr lang="en-US" dirty="0" smtClean="0"/>
              <a:t>A God-sized outcome requires a God-sized faith.</a:t>
            </a:r>
          </a:p>
          <a:p>
            <a:pPr lvl="2"/>
            <a:r>
              <a:rPr lang="en-US" dirty="0" smtClean="0"/>
              <a:t>We must cast aside doubt and unbelief (Mk 11:22-24).</a:t>
            </a:r>
          </a:p>
          <a:p>
            <a:pPr lvl="1"/>
            <a:r>
              <a:rPr lang="en-US" dirty="0" smtClean="0"/>
              <a:t>Faith</a:t>
            </a:r>
          </a:p>
          <a:p>
            <a:pPr lvl="2"/>
            <a:r>
              <a:rPr lang="en-US" dirty="0" smtClean="0"/>
              <a:t>Without faith, it is impossible to please God (Heb 11:6).</a:t>
            </a:r>
          </a:p>
          <a:p>
            <a:pPr lvl="2"/>
            <a:r>
              <a:rPr lang="en-US" dirty="0" smtClean="0"/>
              <a:t>Fully persuaded through faith and patience (Heb 6:12)</a:t>
            </a:r>
          </a:p>
          <a:p>
            <a:r>
              <a:rPr lang="en-US" dirty="0" smtClean="0"/>
              <a:t>Outcome?</a:t>
            </a:r>
          </a:p>
          <a:p>
            <a:pPr lvl="1"/>
            <a:r>
              <a:rPr lang="en-US" dirty="0" smtClean="0"/>
              <a:t>Trust the Lord to give the increase </a:t>
            </a:r>
          </a:p>
          <a:p>
            <a:pPr lvl="1"/>
            <a:r>
              <a:rPr lang="en-US" dirty="0" smtClean="0"/>
              <a:t>Continue to stand against the enemy (Eph 6:13).</a:t>
            </a:r>
          </a:p>
          <a:p>
            <a:pPr>
              <a:buNone/>
            </a:pPr>
            <a:endParaRPr lang="en-US" dirty="0" smtClean="0"/>
          </a:p>
          <a:p>
            <a:pPr lvl="1"/>
            <a:endParaRPr lang="en-US" dirty="0" smtClean="0"/>
          </a:p>
          <a:p>
            <a:pPr lvl="1">
              <a:buNone/>
            </a:pPr>
            <a:endParaRPr lang="en-US" dirty="0" smtClean="0"/>
          </a:p>
        </p:txBody>
      </p:sp>
      <p:sp>
        <p:nvSpPr>
          <p:cNvPr id="4" name="Slide Number Placeholder 3"/>
          <p:cNvSpPr>
            <a:spLocks noGrp="1"/>
          </p:cNvSpPr>
          <p:nvPr>
            <p:ph type="sldNum" sz="quarter" idx="12"/>
          </p:nvPr>
        </p:nvSpPr>
        <p:spPr>
          <a:xfrm>
            <a:off x="228600" y="6245225"/>
            <a:ext cx="8458200" cy="476250"/>
          </a:xfrm>
        </p:spPr>
        <p:txBody>
          <a:bodyPr/>
          <a:lstStyle/>
          <a:p>
            <a:fld id="{09548FD1-A9E7-46F5-8427-9DA832BB3C49}" type="slidenum">
              <a:rPr lang="en-US" smtClean="0"/>
              <a:pPr/>
              <a:t>10</a:t>
            </a:fld>
            <a:endParaRPr lang="en-US" dirty="0"/>
          </a:p>
        </p:txBody>
      </p:sp>
      <p:sp>
        <p:nvSpPr>
          <p:cNvPr id="6" name="TextBox 5"/>
          <p:cNvSpPr txBox="1"/>
          <p:nvPr/>
        </p:nvSpPr>
        <p:spPr>
          <a:xfrm>
            <a:off x="762000" y="6248400"/>
            <a:ext cx="7772400" cy="461665"/>
          </a:xfrm>
          <a:prstGeom prst="rect">
            <a:avLst/>
          </a:prstGeom>
          <a:noFill/>
        </p:spPr>
        <p:txBody>
          <a:bodyPr wrap="square" rtlCol="0">
            <a:spAutoFit/>
          </a:bodyPr>
          <a:lstStyle/>
          <a:p>
            <a:r>
              <a:rPr lang="en-US" sz="1200" dirty="0" smtClean="0"/>
              <a:t>3. Henry Blackaby, Richard Blackaby, and Claude King, </a:t>
            </a:r>
            <a:r>
              <a:rPr lang="en-US" sz="1200" i="1" smtClean="0"/>
              <a:t>Experiencing God: </a:t>
            </a:r>
            <a:r>
              <a:rPr lang="en-US" sz="1200" i="1" dirty="0" smtClean="0"/>
              <a:t>Knowing and Doing the Will of God   </a:t>
            </a:r>
            <a:r>
              <a:rPr lang="en-US" sz="1200" dirty="0" smtClean="0"/>
              <a:t>(Nashville: Life Way Press, 2007), 132.</a:t>
            </a:r>
            <a:r>
              <a:rPr lang="en-US" sz="1200" i="1" dirty="0" smtClean="0"/>
              <a:t> </a:t>
            </a:r>
            <a:endParaRPr lang="en-US" sz="1200" dirty="0"/>
          </a:p>
        </p:txBody>
      </p:sp>
      <p:sp>
        <p:nvSpPr>
          <p:cNvPr id="7" name="TextBox 6"/>
          <p:cNvSpPr txBox="1"/>
          <p:nvPr/>
        </p:nvSpPr>
        <p:spPr>
          <a:xfrm>
            <a:off x="2895600" y="3200400"/>
            <a:ext cx="228600" cy="276999"/>
          </a:xfrm>
          <a:prstGeom prst="rect">
            <a:avLst/>
          </a:prstGeom>
          <a:noFill/>
        </p:spPr>
        <p:txBody>
          <a:bodyPr wrap="square" rtlCol="0">
            <a:spAutoFit/>
          </a:bodyPr>
          <a:lstStyle/>
          <a:p>
            <a:r>
              <a:rPr lang="en-US" sz="1200" dirty="0" smtClean="0"/>
              <a:t>3</a:t>
            </a:r>
            <a:endParaRPr lang="en-US" sz="1200" dirty="0"/>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Getting Out of the Boat</a:t>
            </a:r>
          </a:p>
        </p:txBody>
      </p:sp>
      <p:sp>
        <p:nvSpPr>
          <p:cNvPr id="3" name="Content Placeholder 2"/>
          <p:cNvSpPr>
            <a:spLocks noGrp="1"/>
          </p:cNvSpPr>
          <p:nvPr>
            <p:ph idx="1"/>
          </p:nvPr>
        </p:nvSpPr>
        <p:spPr/>
        <p:txBody>
          <a:bodyPr>
            <a:normAutofit/>
          </a:bodyPr>
          <a:lstStyle/>
          <a:p>
            <a:r>
              <a:rPr lang="en-US" dirty="0" smtClean="0"/>
              <a:t>Obstacles</a:t>
            </a:r>
          </a:p>
          <a:p>
            <a:pPr lvl="1"/>
            <a:r>
              <a:rPr lang="en-US" dirty="0" smtClean="0"/>
              <a:t>Lack of empowerment</a:t>
            </a:r>
          </a:p>
          <a:p>
            <a:pPr lvl="1"/>
            <a:r>
              <a:rPr lang="en-US" dirty="0" smtClean="0"/>
              <a:t>Lack of passion</a:t>
            </a:r>
          </a:p>
          <a:p>
            <a:pPr lvl="1"/>
            <a:r>
              <a:rPr lang="en-US" dirty="0" smtClean="0"/>
              <a:t>Fear of man</a:t>
            </a:r>
          </a:p>
          <a:p>
            <a:pPr lvl="1"/>
            <a:r>
              <a:rPr lang="en-US" dirty="0" smtClean="0"/>
              <a:t>Fear of rejection</a:t>
            </a:r>
          </a:p>
          <a:p>
            <a:pPr lvl="1"/>
            <a:r>
              <a:rPr lang="en-US" dirty="0" smtClean="0"/>
              <a:t>Insecurity</a:t>
            </a:r>
          </a:p>
          <a:p>
            <a:pPr lvl="1"/>
            <a:r>
              <a:rPr lang="en-US" dirty="0" smtClean="0"/>
              <a:t>Not sure how to communicate your “story”</a:t>
            </a:r>
          </a:p>
          <a:p>
            <a:pPr lvl="1"/>
            <a:endParaRPr lang="en-US" dirty="0" smtClean="0"/>
          </a:p>
          <a:p>
            <a:pPr lvl="1"/>
            <a:endParaRPr lang="en-US" dirty="0" smtClean="0"/>
          </a:p>
        </p:txBody>
      </p:sp>
      <p:sp>
        <p:nvSpPr>
          <p:cNvPr id="4" name="Slide Number Placeholder 3"/>
          <p:cNvSpPr>
            <a:spLocks noGrp="1"/>
          </p:cNvSpPr>
          <p:nvPr>
            <p:ph type="sldNum" sz="quarter" idx="12"/>
          </p:nvPr>
        </p:nvSpPr>
        <p:spPr/>
        <p:txBody>
          <a:bodyPr/>
          <a:lstStyle/>
          <a:p>
            <a:fld id="{09548FD1-A9E7-46F5-8427-9DA832BB3C49}" type="slidenum">
              <a:rPr lang="en-US" smtClean="0"/>
              <a:pPr/>
              <a:t>11</a:t>
            </a:fld>
            <a:endParaRPr lang="en-US" dirty="0"/>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Out of the Boat</a:t>
            </a:r>
            <a:endParaRPr lang="en-US" dirty="0"/>
          </a:p>
        </p:txBody>
      </p:sp>
      <p:sp>
        <p:nvSpPr>
          <p:cNvPr id="3" name="Content Placeholder 2"/>
          <p:cNvSpPr>
            <a:spLocks noGrp="1"/>
          </p:cNvSpPr>
          <p:nvPr>
            <p:ph idx="1"/>
          </p:nvPr>
        </p:nvSpPr>
        <p:spPr/>
        <p:txBody>
          <a:bodyPr/>
          <a:lstStyle/>
          <a:p>
            <a:r>
              <a:rPr lang="en-US" dirty="0" smtClean="0"/>
              <a:t>How to Overcome Obstacles</a:t>
            </a:r>
            <a:endParaRPr lang="en-US" i="1" dirty="0" smtClean="0"/>
          </a:p>
          <a:p>
            <a:pPr lvl="1"/>
            <a:r>
              <a:rPr lang="en-US" dirty="0" smtClean="0"/>
              <a:t>Recognize that witnessing is a work of the Spirit, not of the flesh (</a:t>
            </a:r>
            <a:r>
              <a:rPr lang="en-US" dirty="0" err="1" smtClean="0"/>
              <a:t>Zech</a:t>
            </a:r>
            <a:r>
              <a:rPr lang="en-US" dirty="0" smtClean="0"/>
              <a:t> 4:6, Acts 1:8).</a:t>
            </a:r>
          </a:p>
          <a:p>
            <a:pPr lvl="1"/>
            <a:r>
              <a:rPr lang="en-US" dirty="0" smtClean="0"/>
              <a:t>Be filled with the Spirit (Eph 5:18).</a:t>
            </a:r>
          </a:p>
          <a:p>
            <a:pPr lvl="1"/>
            <a:r>
              <a:rPr lang="en-US" dirty="0" smtClean="0"/>
              <a:t>Search Scriptures for meditation and memorization (2 Tim 1:7; Josh 1:8).</a:t>
            </a:r>
          </a:p>
          <a:p>
            <a:pPr lvl="1"/>
            <a:r>
              <a:rPr lang="en-US" dirty="0" smtClean="0"/>
              <a:t>Ask God for a heart of compassion (Mt 9:36).</a:t>
            </a:r>
          </a:p>
          <a:p>
            <a:pPr lvl="1"/>
            <a:r>
              <a:rPr lang="en-US" dirty="0" smtClean="0"/>
              <a:t>Know God’s strength is manifested in weakness (2 Cor 12:9).</a:t>
            </a:r>
          </a:p>
          <a:p>
            <a:pPr lvl="1"/>
            <a:r>
              <a:rPr lang="en-US" dirty="0" smtClean="0"/>
              <a:t>Role play with others and keep telling your story.</a:t>
            </a:r>
          </a:p>
          <a:p>
            <a:pPr>
              <a:buNone/>
            </a:pPr>
            <a:endParaRPr lang="en-US" dirty="0"/>
          </a:p>
        </p:txBody>
      </p:sp>
      <p:sp>
        <p:nvSpPr>
          <p:cNvPr id="4" name="Slide Number Placeholder 3"/>
          <p:cNvSpPr>
            <a:spLocks noGrp="1"/>
          </p:cNvSpPr>
          <p:nvPr>
            <p:ph type="sldNum" sz="quarter" idx="12"/>
          </p:nvPr>
        </p:nvSpPr>
        <p:spPr/>
        <p:txBody>
          <a:bodyPr/>
          <a:lstStyle/>
          <a:p>
            <a:fld id="{09548FD1-A9E7-46F5-8427-9DA832BB3C49}" type="slidenum">
              <a:rPr lang="en-US" smtClean="0"/>
              <a:pPr/>
              <a:t>12</a:t>
            </a:fld>
            <a:endParaRPr lang="en-US" dirty="0"/>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Toiled All Night—Still No Catch!</a:t>
            </a:r>
            <a:endParaRPr lang="en-US" dirty="0"/>
          </a:p>
        </p:txBody>
      </p:sp>
      <p:pic>
        <p:nvPicPr>
          <p:cNvPr id="7" name="Content Placeholder 6" descr="Question Mark.jpg"/>
          <p:cNvPicPr>
            <a:picLocks noGrp="1" noChangeAspect="1"/>
          </p:cNvPicPr>
          <p:nvPr>
            <p:ph idx="1"/>
          </p:nvPr>
        </p:nvPicPr>
        <p:blipFill>
          <a:blip r:embed="rId3" cstate="print"/>
          <a:stretch>
            <a:fillRect/>
          </a:stretch>
        </p:blipFill>
        <p:spPr>
          <a:xfrm>
            <a:off x="3200400" y="2057400"/>
            <a:ext cx="2621280" cy="3669792"/>
          </a:xfrm>
        </p:spPr>
      </p:pic>
      <p:sp>
        <p:nvSpPr>
          <p:cNvPr id="4" name="Slide Number Placeholder 3"/>
          <p:cNvSpPr>
            <a:spLocks noGrp="1"/>
          </p:cNvSpPr>
          <p:nvPr>
            <p:ph type="sldNum" sz="quarter" idx="12"/>
          </p:nvPr>
        </p:nvSpPr>
        <p:spPr/>
        <p:txBody>
          <a:bodyPr/>
          <a:lstStyle/>
          <a:p>
            <a:fld id="{09548FD1-A9E7-46F5-8427-9DA832BB3C49}" type="slidenum">
              <a:rPr lang="en-US" smtClean="0"/>
              <a:pPr/>
              <a:t>13</a:t>
            </a:fld>
            <a:endParaRPr lang="en-US" dirty="0"/>
          </a:p>
        </p:txBody>
      </p:sp>
      <p:sp>
        <p:nvSpPr>
          <p:cNvPr id="8" name="TextBox 7"/>
          <p:cNvSpPr txBox="1"/>
          <p:nvPr/>
        </p:nvSpPr>
        <p:spPr>
          <a:xfrm>
            <a:off x="990600" y="5867400"/>
            <a:ext cx="7467600" cy="954107"/>
          </a:xfrm>
          <a:prstGeom prst="rect">
            <a:avLst/>
          </a:prstGeom>
          <a:noFill/>
        </p:spPr>
        <p:txBody>
          <a:bodyPr wrap="square" rtlCol="0">
            <a:spAutoFit/>
          </a:bodyPr>
          <a:lstStyle/>
          <a:p>
            <a:pPr algn="ctr"/>
            <a:r>
              <a:rPr lang="en-US" sz="2800" dirty="0" smtClean="0"/>
              <a:t>What now, where’s the harvest?</a:t>
            </a:r>
          </a:p>
          <a:p>
            <a:pPr algn="ctr"/>
            <a:r>
              <a:rPr lang="en-US" sz="2800" dirty="0" smtClean="0"/>
              <a:t> </a:t>
            </a:r>
            <a:endParaRPr lang="en-US" sz="2800" dirty="0"/>
          </a:p>
        </p:txBody>
      </p:sp>
      <p:sp>
        <p:nvSpPr>
          <p:cNvPr id="6" name="TextBox 5"/>
          <p:cNvSpPr txBox="1"/>
          <p:nvPr/>
        </p:nvSpPr>
        <p:spPr>
          <a:xfrm>
            <a:off x="1524000" y="1447800"/>
            <a:ext cx="5715000" cy="523220"/>
          </a:xfrm>
          <a:prstGeom prst="rect">
            <a:avLst/>
          </a:prstGeom>
          <a:noFill/>
        </p:spPr>
        <p:txBody>
          <a:bodyPr wrap="square" rtlCol="0">
            <a:spAutoFit/>
          </a:bodyPr>
          <a:lstStyle/>
          <a:p>
            <a:pPr algn="ctr"/>
            <a:r>
              <a:rPr lang="en-US" sz="2800" dirty="0" smtClean="0"/>
              <a:t>We’ve done all that we know to do! </a:t>
            </a:r>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Launch Out into the Deep…</a:t>
            </a:r>
            <a:endParaRPr lang="en-US" dirty="0"/>
          </a:p>
        </p:txBody>
      </p:sp>
      <p:sp>
        <p:nvSpPr>
          <p:cNvPr id="4" name="Slide Number Placeholder 3"/>
          <p:cNvSpPr>
            <a:spLocks noGrp="1"/>
          </p:cNvSpPr>
          <p:nvPr>
            <p:ph type="sldNum" sz="quarter" idx="12"/>
          </p:nvPr>
        </p:nvSpPr>
        <p:spPr/>
        <p:txBody>
          <a:bodyPr/>
          <a:lstStyle/>
          <a:p>
            <a:fld id="{09548FD1-A9E7-46F5-8427-9DA832BB3C49}" type="slidenum">
              <a:rPr lang="en-US" smtClean="0"/>
              <a:pPr/>
              <a:t>14</a:t>
            </a:fld>
            <a:endParaRPr lang="en-US" dirty="0"/>
          </a:p>
        </p:txBody>
      </p:sp>
      <p:pic>
        <p:nvPicPr>
          <p:cNvPr id="6" name="Content Placeholder 16" descr="Question.png"/>
          <p:cNvPicPr>
            <a:picLocks noGrp="1" noChangeAspect="1"/>
          </p:cNvPicPr>
          <p:nvPr>
            <p:ph idx="1"/>
          </p:nvPr>
        </p:nvPicPr>
        <p:blipFill>
          <a:blip r:embed="rId3" cstate="print">
            <a:lum/>
          </a:blip>
          <a:stretch>
            <a:fillRect/>
          </a:stretch>
        </p:blipFill>
        <p:spPr>
          <a:xfrm>
            <a:off x="3048000" y="2590800"/>
            <a:ext cx="2068202" cy="3165391"/>
          </a:xfrm>
          <a:effectLst>
            <a:outerShdw blurRad="50800" dist="50800" dir="5400000" algn="ctr" rotWithShape="0">
              <a:schemeClr val="bg2">
                <a:lumMod val="50000"/>
              </a:schemeClr>
            </a:outerShdw>
          </a:effectLst>
        </p:spPr>
      </p:pic>
      <p:sp>
        <p:nvSpPr>
          <p:cNvPr id="7" name="TextBox 6"/>
          <p:cNvSpPr txBox="1"/>
          <p:nvPr/>
        </p:nvSpPr>
        <p:spPr>
          <a:xfrm>
            <a:off x="1219200" y="5715000"/>
            <a:ext cx="6705600" cy="861774"/>
          </a:xfrm>
          <a:prstGeom prst="rect">
            <a:avLst/>
          </a:prstGeom>
          <a:noFill/>
        </p:spPr>
        <p:txBody>
          <a:bodyPr wrap="square" rtlCol="0">
            <a:spAutoFit/>
          </a:bodyPr>
          <a:lstStyle/>
          <a:p>
            <a:pPr algn="ctr"/>
            <a:endParaRPr lang="en-US" dirty="0" smtClean="0"/>
          </a:p>
          <a:p>
            <a:pPr algn="r"/>
            <a:r>
              <a:rPr lang="en-US" i="1" dirty="0" smtClean="0"/>
              <a:t>“…Launch out into the deep, and let down your nets for a draught.” </a:t>
            </a:r>
            <a:r>
              <a:rPr lang="en-US" sz="1400" dirty="0" smtClean="0"/>
              <a:t>Luke 5:4 </a:t>
            </a:r>
            <a:endParaRPr lang="en-US" sz="1400" dirty="0"/>
          </a:p>
        </p:txBody>
      </p:sp>
      <p:sp>
        <p:nvSpPr>
          <p:cNvPr id="9" name="Cloud Callout 8"/>
          <p:cNvSpPr/>
          <p:nvPr/>
        </p:nvSpPr>
        <p:spPr>
          <a:xfrm>
            <a:off x="2895600" y="1524000"/>
            <a:ext cx="1981200" cy="11430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Launch out into the deep???</a:t>
            </a:r>
            <a:endParaRPr lang="en-US" dirty="0"/>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Launch Out into the Deep</a:t>
            </a:r>
            <a:endParaRPr lang="en-US" dirty="0"/>
          </a:p>
        </p:txBody>
      </p:sp>
      <p:sp>
        <p:nvSpPr>
          <p:cNvPr id="4" name="Slide Number Placeholder 3"/>
          <p:cNvSpPr>
            <a:spLocks noGrp="1"/>
          </p:cNvSpPr>
          <p:nvPr>
            <p:ph type="sldNum" sz="quarter" idx="12"/>
          </p:nvPr>
        </p:nvSpPr>
        <p:spPr/>
        <p:txBody>
          <a:bodyPr/>
          <a:lstStyle/>
          <a:p>
            <a:fld id="{09548FD1-A9E7-46F5-8427-9DA832BB3C49}" type="slidenum">
              <a:rPr lang="en-US" smtClean="0"/>
              <a:pPr/>
              <a:t>15</a:t>
            </a:fld>
            <a:endParaRPr lang="en-US" dirty="0"/>
          </a:p>
        </p:txBody>
      </p:sp>
      <p:sp>
        <p:nvSpPr>
          <p:cNvPr id="8" name="Content Placeholder 7"/>
          <p:cNvSpPr>
            <a:spLocks noGrp="1"/>
          </p:cNvSpPr>
          <p:nvPr>
            <p:ph idx="1"/>
          </p:nvPr>
        </p:nvSpPr>
        <p:spPr/>
        <p:txBody>
          <a:bodyPr/>
          <a:lstStyle/>
          <a:p>
            <a:r>
              <a:rPr lang="en-US" dirty="0" smtClean="0"/>
              <a:t>The Line Has Been Cast</a:t>
            </a:r>
          </a:p>
          <a:p>
            <a:pPr lvl="1"/>
            <a:r>
              <a:rPr lang="en-US" dirty="0" smtClean="0"/>
              <a:t>One plants, one waters, and God gives the increase (1 Cor 3:6).</a:t>
            </a:r>
          </a:p>
          <a:p>
            <a:pPr lvl="1"/>
            <a:r>
              <a:rPr lang="en-US" dirty="0" smtClean="0"/>
              <a:t>Continue to walk by faith, not by sight (1 Cor 5:7).</a:t>
            </a:r>
          </a:p>
          <a:p>
            <a:pPr lvl="1"/>
            <a:r>
              <a:rPr lang="en-US" dirty="0" smtClean="0"/>
              <a:t>Start praising the Lord for the harvest.</a:t>
            </a:r>
          </a:p>
          <a:p>
            <a:pPr lvl="1">
              <a:buNone/>
            </a:pPr>
            <a:endParaRPr lang="en-US" i="1" dirty="0" smtClean="0"/>
          </a:p>
          <a:p>
            <a:r>
              <a:rPr lang="en-US" dirty="0" smtClean="0"/>
              <a:t>Trust the Lord</a:t>
            </a:r>
          </a:p>
          <a:p>
            <a:pPr lvl="1"/>
            <a:r>
              <a:rPr lang="en-US" dirty="0" smtClean="0"/>
              <a:t>Lean not to your own understanding (Prv 3:4-6).</a:t>
            </a:r>
          </a:p>
          <a:p>
            <a:pPr lvl="1"/>
            <a:r>
              <a:rPr lang="en-US" dirty="0" smtClean="0"/>
              <a:t>God’s ways are not our ways (Is 55:8).</a:t>
            </a:r>
          </a:p>
          <a:p>
            <a:pPr lvl="1"/>
            <a:r>
              <a:rPr lang="en-US" dirty="0" smtClean="0"/>
              <a:t>The Lord adds to the church (Acts 2:47).</a:t>
            </a:r>
          </a:p>
          <a:p>
            <a:pPr lvl="1"/>
            <a:endParaRPr lang="en-US" dirty="0" smtClean="0"/>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Launch Out into the Deep</a:t>
            </a:r>
          </a:p>
        </p:txBody>
      </p:sp>
      <p:sp>
        <p:nvSpPr>
          <p:cNvPr id="4" name="Slide Number Placeholder 3"/>
          <p:cNvSpPr>
            <a:spLocks noGrp="1"/>
          </p:cNvSpPr>
          <p:nvPr>
            <p:ph type="sldNum" sz="quarter" idx="12"/>
          </p:nvPr>
        </p:nvSpPr>
        <p:spPr/>
        <p:txBody>
          <a:bodyPr/>
          <a:lstStyle/>
          <a:p>
            <a:fld id="{09548FD1-A9E7-46F5-8427-9DA832BB3C49}" type="slidenum">
              <a:rPr lang="en-US" smtClean="0"/>
              <a:pPr/>
              <a:t>16</a:t>
            </a:fld>
            <a:endParaRPr lang="en-US" dirty="0"/>
          </a:p>
        </p:txBody>
      </p:sp>
      <p:pic>
        <p:nvPicPr>
          <p:cNvPr id="1026" name="Picture 2" descr="C:\Users\RSterling\AppData\Local\Microsoft\Windows\Temporary Internet Files\Content.IE5\7R5B58X5\MP900414051[1].jpg"/>
          <p:cNvPicPr>
            <a:picLocks noGrp="1" noChangeAspect="1" noChangeArrowheads="1"/>
          </p:cNvPicPr>
          <p:nvPr>
            <p:ph idx="1"/>
          </p:nvPr>
        </p:nvPicPr>
        <p:blipFill>
          <a:blip r:embed="rId3" cstate="print"/>
          <a:srcRect/>
          <a:stretch>
            <a:fillRect/>
          </a:stretch>
        </p:blipFill>
        <p:spPr bwMode="auto">
          <a:xfrm>
            <a:off x="2133600" y="1905000"/>
            <a:ext cx="4876800" cy="3249930"/>
          </a:xfrm>
          <a:prstGeom prst="rect">
            <a:avLst/>
          </a:prstGeom>
          <a:noFill/>
        </p:spPr>
      </p:pic>
      <p:sp>
        <p:nvSpPr>
          <p:cNvPr id="10" name="TextBox 9"/>
          <p:cNvSpPr txBox="1"/>
          <p:nvPr/>
        </p:nvSpPr>
        <p:spPr>
          <a:xfrm>
            <a:off x="1524000" y="5638800"/>
            <a:ext cx="6096000" cy="1077218"/>
          </a:xfrm>
          <a:prstGeom prst="rect">
            <a:avLst/>
          </a:prstGeom>
          <a:noFill/>
        </p:spPr>
        <p:txBody>
          <a:bodyPr wrap="square" rtlCol="0">
            <a:spAutoFit/>
          </a:bodyPr>
          <a:lstStyle/>
          <a:p>
            <a:pPr algn="ctr"/>
            <a:r>
              <a:rPr lang="en-US" sz="3200" dirty="0" smtClean="0"/>
              <a:t>“God has spoken, so let the Church say Amen!”</a:t>
            </a:r>
            <a:endParaRPr lang="en-US" sz="3200" dirty="0"/>
          </a:p>
        </p:txBody>
      </p:sp>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57000"/>
                <a:satMod val="400000"/>
              </a:schemeClr>
            </a:gs>
            <a:gs pos="100000">
              <a:schemeClr val="bg2">
                <a:tint val="87000"/>
                <a:shade val="40000"/>
                <a:satMod val="5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300" dirty="0" smtClean="0"/>
              <a:t>Questions &amp; Answers</a:t>
            </a:r>
            <a:endParaRPr lang="en-US" spc="300" dirty="0"/>
          </a:p>
        </p:txBody>
      </p:sp>
      <p:sp>
        <p:nvSpPr>
          <p:cNvPr id="4" name="Slide Number Placeholder 3"/>
          <p:cNvSpPr>
            <a:spLocks noGrp="1"/>
          </p:cNvSpPr>
          <p:nvPr>
            <p:ph type="sldNum" sz="quarter" idx="12"/>
          </p:nvPr>
        </p:nvSpPr>
        <p:spPr/>
        <p:txBody>
          <a:bodyPr/>
          <a:lstStyle/>
          <a:p>
            <a:fld id="{09548FD1-A9E7-46F5-8427-9DA832BB3C49}" type="slidenum">
              <a:rPr lang="en-US" smtClean="0"/>
              <a:pPr/>
              <a:t>17</a:t>
            </a:fld>
            <a:endParaRPr lang="en-US" dirty="0"/>
          </a:p>
        </p:txBody>
      </p:sp>
      <p:pic>
        <p:nvPicPr>
          <p:cNvPr id="5" name="Content Placeholder 16" descr="Question.png"/>
          <p:cNvPicPr>
            <a:picLocks noGrp="1" noChangeAspect="1"/>
          </p:cNvPicPr>
          <p:nvPr>
            <p:ph idx="1"/>
          </p:nvPr>
        </p:nvPicPr>
        <p:blipFill>
          <a:blip r:embed="rId3" cstate="print">
            <a:lum/>
          </a:blip>
          <a:stretch>
            <a:fillRect/>
          </a:stretch>
        </p:blipFill>
        <p:spPr>
          <a:xfrm>
            <a:off x="3124200" y="1905000"/>
            <a:ext cx="2298002" cy="3517101"/>
          </a:xfrm>
          <a:effectLst>
            <a:outerShdw blurRad="50800" dist="50800" dir="5400000" algn="ctr" rotWithShape="0">
              <a:schemeClr val="bg2">
                <a:lumMod val="50000"/>
              </a:schemeClr>
            </a:outerShdw>
          </a:effectLst>
        </p:spPr>
      </p:pic>
      <p:sp>
        <p:nvSpPr>
          <p:cNvPr id="6" name="TextBox 5"/>
          <p:cNvSpPr txBox="1"/>
          <p:nvPr/>
        </p:nvSpPr>
        <p:spPr>
          <a:xfrm>
            <a:off x="914400" y="5943600"/>
            <a:ext cx="7086600" cy="738664"/>
          </a:xfrm>
          <a:prstGeom prst="rect">
            <a:avLst/>
          </a:prstGeom>
          <a:noFill/>
        </p:spPr>
        <p:txBody>
          <a:bodyPr wrap="square" rtlCol="0">
            <a:spAutoFit/>
          </a:bodyPr>
          <a:lstStyle/>
          <a:p>
            <a:pPr algn="ctr"/>
            <a:r>
              <a:rPr lang="en-US" sz="2400" dirty="0" smtClean="0">
                <a:latin typeface="Arial" charset="0"/>
              </a:rPr>
              <a:t>Thank you for your attention and participation!</a:t>
            </a:r>
          </a:p>
          <a:p>
            <a:endParaRPr lang="en-US" dirty="0"/>
          </a:p>
        </p:txBody>
      </p:sp>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Human">
  <a:themeElements>
    <a:clrScheme name="Human">
      <a:dk1>
        <a:sysClr val="windowText" lastClr="000000"/>
      </a:dk1>
      <a:lt1>
        <a:sysClr val="window" lastClr="FFFFFF"/>
      </a:lt1>
      <a:dk2>
        <a:srgbClr val="795339"/>
      </a:dk2>
      <a:lt2>
        <a:srgbClr val="F7EEDD"/>
      </a:lt2>
      <a:accent1>
        <a:srgbClr val="AD2E27"/>
      </a:accent1>
      <a:accent2>
        <a:srgbClr val="3F3D66"/>
      </a:accent2>
      <a:accent3>
        <a:srgbClr val="17517A"/>
      </a:accent3>
      <a:accent4>
        <a:srgbClr val="877E48"/>
      </a:accent4>
      <a:accent5>
        <a:srgbClr val="AF8B1E"/>
      </a:accent5>
      <a:accent6>
        <a:srgbClr val="A35E21"/>
      </a:accent6>
      <a:hlink>
        <a:srgbClr val="9B7300"/>
      </a:hlink>
      <a:folHlink>
        <a:srgbClr val="D6A73B"/>
      </a:folHlink>
    </a:clrScheme>
    <a:fontScheme name="Human">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Human">
      <a:fillStyleLst>
        <a:solidFill>
          <a:schemeClr val="phClr"/>
        </a:solidFill>
        <a:gradFill>
          <a:gsLst>
            <a:gs pos="0">
              <a:schemeClr val="phClr">
                <a:tint val="30000"/>
                <a:satMod val="175000"/>
              </a:schemeClr>
            </a:gs>
            <a:gs pos="50000">
              <a:schemeClr val="phClr">
                <a:tint val="55000"/>
                <a:satMod val="200000"/>
              </a:schemeClr>
            </a:gs>
            <a:gs pos="70000">
              <a:schemeClr val="phClr">
                <a:tint val="70000"/>
                <a:satMod val="175000"/>
              </a:schemeClr>
            </a:gs>
            <a:gs pos="100000">
              <a:schemeClr val="phClr">
                <a:tint val="85000"/>
                <a:satMod val="175000"/>
              </a:schemeClr>
            </a:gs>
          </a:gsLst>
          <a:lin ang="8000000" scaled="1"/>
        </a:gradFill>
        <a:gradFill>
          <a:gsLst>
            <a:gs pos="0">
              <a:schemeClr val="phClr">
                <a:shade val="100000"/>
                <a:satMod val="140000"/>
              </a:schemeClr>
            </a:gs>
            <a:gs pos="40000">
              <a:schemeClr val="phClr">
                <a:shade val="65000"/>
                <a:satMod val="140000"/>
              </a:schemeClr>
            </a:gs>
            <a:gs pos="70000">
              <a:schemeClr val="phClr">
                <a:shade val="40000"/>
                <a:satMod val="115000"/>
              </a:schemeClr>
            </a:gs>
            <a:gs pos="100000">
              <a:schemeClr val="phClr">
                <a:shade val="20000"/>
                <a:satMod val="115000"/>
              </a:schemeClr>
            </a:gs>
          </a:gsLst>
          <a:lin ang="8000000" scaled="1"/>
        </a:gradFill>
      </a:fillStyleLst>
      <a:lnStyleLst>
        <a:ln w="5000" cap="rnd" cmpd="sng" algn="ctr">
          <a:solidFill>
            <a:schemeClr val="phClr"/>
          </a:solidFill>
          <a:prstDash val="solid"/>
        </a:ln>
        <a:ln w="12700" cap="rnd" cmpd="sng" algn="ctr">
          <a:solidFill>
            <a:schemeClr val="phClr"/>
          </a:solidFill>
          <a:prstDash val="solid"/>
        </a:ln>
        <a:ln w="28100" cap="rnd" cmpd="sng" algn="ctr">
          <a:solidFill>
            <a:schemeClr val="phClr"/>
          </a:solidFill>
          <a:prstDash val="solid"/>
        </a:ln>
      </a:lnStyleLst>
      <a:effectStyleLst>
        <a:effectStyle>
          <a:effectLst>
            <a:outerShdw blurRad="39000" dist="25400" dir="9000000" rotWithShape="0">
              <a:srgbClr val="1A0000">
                <a:alpha val="35000"/>
              </a:srgbClr>
            </a:outerShdw>
          </a:effectLst>
        </a:effectStyle>
        <a:effectStyle>
          <a:effectLst>
            <a:outerShdw blurRad="39000" dist="25400" dir="9000000" rotWithShape="0">
              <a:srgbClr val="1A0000">
                <a:alpha val="40000"/>
              </a:srgbClr>
            </a:outerShdw>
          </a:effectLst>
        </a:effectStyle>
        <a:effectStyle>
          <a:effectLst>
            <a:outerShdw blurRad="39000" dist="25400" dir="9000000" rotWithShape="0">
              <a:srgbClr val="000000">
                <a:alpha val="40000"/>
              </a:srgbClr>
            </a:outerShdw>
          </a:effectLst>
          <a:scene3d>
            <a:camera prst="orthographicFront">
              <a:rot lat="0" lon="0" rev="0"/>
            </a:camera>
            <a:lightRig rig="brightRoom" dir="tr">
              <a:rot lat="0" lon="0" rev="3540000"/>
            </a:lightRig>
          </a:scene3d>
          <a:sp3d prstMaterial="matte">
            <a:bevelT w="190500" h="44450" prst="cross"/>
          </a:sp3d>
        </a:effectStyle>
      </a:effectStyleLst>
      <a:bgFillStyleLst>
        <a:solidFill>
          <a:schemeClr val="phClr"/>
        </a:solidFill>
        <a:gradFill rotWithShape="1">
          <a:gsLst>
            <a:gs pos="0">
              <a:schemeClr val="phClr">
                <a:tint val="85000"/>
                <a:satMod val="275000"/>
              </a:schemeClr>
            </a:gs>
            <a:gs pos="3000">
              <a:schemeClr val="phClr">
                <a:tint val="87000"/>
                <a:satMod val="275000"/>
              </a:schemeClr>
            </a:gs>
            <a:gs pos="10000">
              <a:schemeClr val="phClr">
                <a:tint val="90000"/>
                <a:satMod val="275000"/>
              </a:schemeClr>
            </a:gs>
            <a:gs pos="70000">
              <a:schemeClr val="phClr">
                <a:shade val="38000"/>
                <a:satMod val="275000"/>
              </a:schemeClr>
            </a:gs>
            <a:gs pos="90000">
              <a:schemeClr val="phClr">
                <a:shade val="25000"/>
                <a:satMod val="300000"/>
              </a:schemeClr>
            </a:gs>
            <a:gs pos="100000">
              <a:schemeClr val="phClr">
                <a:shade val="22000"/>
                <a:satMod val="300000"/>
              </a:schemeClr>
            </a:gs>
          </a:gsLst>
          <a:path path="circle">
            <a:fillToRect l="60000" t="-3300" b="200000"/>
          </a:path>
        </a:gradFill>
        <a:gradFill rotWithShape="1">
          <a:gsLst>
            <a:gs pos="0">
              <a:schemeClr val="phClr">
                <a:tint val="57000"/>
                <a:satMod val="400000"/>
              </a:schemeClr>
            </a:gs>
            <a:gs pos="100000">
              <a:schemeClr val="phClr">
                <a:tint val="87000"/>
                <a:shade val="40000"/>
                <a:satMod val="5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Human</Template>
  <TotalTime>2952</TotalTime>
  <Words>1243</Words>
  <Application>Microsoft Office PowerPoint</Application>
  <PresentationFormat>On-screen Show (4:3)</PresentationFormat>
  <Paragraphs>197</Paragraphs>
  <Slides>17</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Candara</vt:lpstr>
      <vt:lpstr>Wingdings 2</vt:lpstr>
      <vt:lpstr>Human</vt:lpstr>
      <vt:lpstr>    “Brothers, Stop Da Talk and Walk Da Walk, It All Matters”</vt:lpstr>
      <vt:lpstr>The AME Church</vt:lpstr>
      <vt:lpstr>Primary Objectives of  Church Evangelism</vt:lpstr>
      <vt:lpstr>Relational </vt:lpstr>
      <vt:lpstr>Relational </vt:lpstr>
      <vt:lpstr>Relational </vt:lpstr>
      <vt:lpstr>Disciples of Christ</vt:lpstr>
      <vt:lpstr>The Where of Evangelism (Acts 1:8)</vt:lpstr>
      <vt:lpstr>Getting Out of the Boat</vt:lpstr>
      <vt:lpstr>Getting Out of the Boat</vt:lpstr>
      <vt:lpstr>Getting Out of the Boat</vt:lpstr>
      <vt:lpstr>Getting Out of the Boat</vt:lpstr>
      <vt:lpstr>Toiled All Night—Still No Catch!</vt:lpstr>
      <vt:lpstr>Launch Out into the Deep…</vt:lpstr>
      <vt:lpstr>Launch Out into the Deep</vt:lpstr>
      <vt:lpstr>Launch Out into the Deep</vt:lpstr>
      <vt:lpstr>Questions &amp; Answers</vt:lpstr>
    </vt:vector>
  </TitlesOfParts>
  <Company>Fulton County Government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Conference “Getting out of the Boat”</dc:title>
  <dc:creator>Ronald D. Sterling</dc:creator>
  <cp:lastModifiedBy>Ronald Sterling</cp:lastModifiedBy>
  <cp:revision>202</cp:revision>
  <dcterms:created xsi:type="dcterms:W3CDTF">2012-07-17T20:59:36Z</dcterms:created>
  <dcterms:modified xsi:type="dcterms:W3CDTF">2015-03-14T03:57:14Z</dcterms:modified>
</cp:coreProperties>
</file>